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1"/>
  </p:notesMasterIdLst>
  <p:sldIdLst>
    <p:sldId id="256" r:id="rId2"/>
    <p:sldId id="273" r:id="rId3"/>
    <p:sldId id="272" r:id="rId4"/>
    <p:sldId id="257" r:id="rId5"/>
    <p:sldId id="258" r:id="rId6"/>
    <p:sldId id="259" r:id="rId7"/>
    <p:sldId id="260" r:id="rId8"/>
    <p:sldId id="277" r:id="rId9"/>
    <p:sldId id="278" r:id="rId10"/>
    <p:sldId id="280" r:id="rId11"/>
    <p:sldId id="281" r:id="rId12"/>
    <p:sldId id="284" r:id="rId13"/>
    <p:sldId id="285" r:id="rId14"/>
    <p:sldId id="289" r:id="rId15"/>
    <p:sldId id="291" r:id="rId16"/>
    <p:sldId id="290" r:id="rId17"/>
    <p:sldId id="292" r:id="rId18"/>
    <p:sldId id="263" r:id="rId19"/>
    <p:sldId id="265" r:id="rId20"/>
    <p:sldId id="264" r:id="rId21"/>
    <p:sldId id="293" r:id="rId22"/>
    <p:sldId id="266" r:id="rId23"/>
    <p:sldId id="267" r:id="rId24"/>
    <p:sldId id="269" r:id="rId25"/>
    <p:sldId id="294" r:id="rId26"/>
    <p:sldId id="295" r:id="rId27"/>
    <p:sldId id="296" r:id="rId28"/>
    <p:sldId id="297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D327D-4D8F-134C-A85C-5F590004AC9F}" v="105" dt="2022-03-17T03:51:33.986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M. Buchanan" userId="a202a620-6e05-42b1-a3fc-fcfad0b42cdc" providerId="ADAL" clId="{3030AF0B-0932-CF44-AD25-642FA9E894CD}"/>
    <pc:docChg chg="undo custSel modSld">
      <pc:chgData name="Erin M. Buchanan" userId="a202a620-6e05-42b1-a3fc-fcfad0b42cdc" providerId="ADAL" clId="{3030AF0B-0932-CF44-AD25-642FA9E894CD}" dt="2021-12-20T02:36:28.863" v="2" actId="1076"/>
      <pc:docMkLst>
        <pc:docMk/>
      </pc:docMkLst>
      <pc:sldChg chg="modSp mod">
        <pc:chgData name="Erin M. Buchanan" userId="a202a620-6e05-42b1-a3fc-fcfad0b42cdc" providerId="ADAL" clId="{3030AF0B-0932-CF44-AD25-642FA9E894CD}" dt="2021-12-20T02:36:28.863" v="2" actId="1076"/>
        <pc:sldMkLst>
          <pc:docMk/>
          <pc:sldMk cId="1612152504" sldId="263"/>
        </pc:sldMkLst>
        <pc:picChg chg="mod">
          <ac:chgData name="Erin M. Buchanan" userId="a202a620-6e05-42b1-a3fc-fcfad0b42cdc" providerId="ADAL" clId="{3030AF0B-0932-CF44-AD25-642FA9E894CD}" dt="2021-12-20T02:36:28.863" v="2" actId="1076"/>
          <ac:picMkLst>
            <pc:docMk/>
            <pc:sldMk cId="1612152504" sldId="263"/>
            <ac:picMk id="7" creationId="{BDB4C89A-DDD3-CE45-A47C-1EF2ACF68F0A}"/>
          </ac:picMkLst>
        </pc:picChg>
      </pc:sldChg>
    </pc:docChg>
  </pc:docChgLst>
  <pc:docChgLst>
    <pc:chgData name="Erin M. Buchanan" userId="a202a620-6e05-42b1-a3fc-fcfad0b42cdc" providerId="ADAL" clId="{C5FD327D-4D8F-134C-A85C-5F590004AC9F}"/>
    <pc:docChg chg="undo custSel addSld delSld modSld sldOrd">
      <pc:chgData name="Erin M. Buchanan" userId="a202a620-6e05-42b1-a3fc-fcfad0b42cdc" providerId="ADAL" clId="{C5FD327D-4D8F-134C-A85C-5F590004AC9F}" dt="2022-03-17T14:01:48.972" v="2916" actId="1076"/>
      <pc:docMkLst>
        <pc:docMk/>
      </pc:docMkLst>
      <pc:sldChg chg="modSp mod">
        <pc:chgData name="Erin M. Buchanan" userId="a202a620-6e05-42b1-a3fc-fcfad0b42cdc" providerId="ADAL" clId="{C5FD327D-4D8F-134C-A85C-5F590004AC9F}" dt="2022-03-17T03:46:37.933" v="2887" actId="20577"/>
        <pc:sldMkLst>
          <pc:docMk/>
          <pc:sldMk cId="3691221198" sldId="256"/>
        </pc:sldMkLst>
        <pc:spChg chg="mod">
          <ac:chgData name="Erin M. Buchanan" userId="a202a620-6e05-42b1-a3fc-fcfad0b42cdc" providerId="ADAL" clId="{C5FD327D-4D8F-134C-A85C-5F590004AC9F}" dt="2022-03-17T03:46:37.933" v="2887" actId="20577"/>
          <ac:spMkLst>
            <pc:docMk/>
            <pc:sldMk cId="3691221198" sldId="256"/>
            <ac:spMk id="2" creationId="{5792070F-FC97-1D4A-9D29-7026D10CBEC6}"/>
          </ac:spMkLst>
        </pc:spChg>
        <pc:spChg chg="mod">
          <ac:chgData name="Erin M. Buchanan" userId="a202a620-6e05-42b1-a3fc-fcfad0b42cdc" providerId="ADAL" clId="{C5FD327D-4D8F-134C-A85C-5F590004AC9F}" dt="2022-03-17T01:45:57.105" v="51" actId="20577"/>
          <ac:spMkLst>
            <pc:docMk/>
            <pc:sldMk cId="3691221198" sldId="256"/>
            <ac:spMk id="3" creationId="{2300DD9E-846A-F14F-8AEF-E95D6A2A0FDC}"/>
          </ac:spMkLst>
        </pc:spChg>
      </pc:sldChg>
      <pc:sldChg chg="addSp modSp mod">
        <pc:chgData name="Erin M. Buchanan" userId="a202a620-6e05-42b1-a3fc-fcfad0b42cdc" providerId="ADAL" clId="{C5FD327D-4D8F-134C-A85C-5F590004AC9F}" dt="2022-03-17T02:47:18.787" v="1051" actId="1076"/>
        <pc:sldMkLst>
          <pc:docMk/>
          <pc:sldMk cId="3028258948" sldId="257"/>
        </pc:sldMkLst>
        <pc:spChg chg="mod">
          <ac:chgData name="Erin M. Buchanan" userId="a202a620-6e05-42b1-a3fc-fcfad0b42cdc" providerId="ADAL" clId="{C5FD327D-4D8F-134C-A85C-5F590004AC9F}" dt="2022-03-17T02:44:13.798" v="857" actId="20577"/>
          <ac:spMkLst>
            <pc:docMk/>
            <pc:sldMk cId="3028258948" sldId="257"/>
            <ac:spMk id="3" creationId="{FBADFB35-439C-D84E-87FF-CF917B647B60}"/>
          </ac:spMkLst>
        </pc:spChg>
        <pc:spChg chg="add mod">
          <ac:chgData name="Erin M. Buchanan" userId="a202a620-6e05-42b1-a3fc-fcfad0b42cdc" providerId="ADAL" clId="{C5FD327D-4D8F-134C-A85C-5F590004AC9F}" dt="2022-03-17T02:47:18.787" v="1051" actId="1076"/>
          <ac:spMkLst>
            <pc:docMk/>
            <pc:sldMk cId="3028258948" sldId="257"/>
            <ac:spMk id="4" creationId="{F700CD60-8049-AE4E-9959-719FE378D9DB}"/>
          </ac:spMkLst>
        </pc:spChg>
      </pc:sldChg>
      <pc:sldChg chg="addSp modSp mod">
        <pc:chgData name="Erin M. Buchanan" userId="a202a620-6e05-42b1-a3fc-fcfad0b42cdc" providerId="ADAL" clId="{C5FD327D-4D8F-134C-A85C-5F590004AC9F}" dt="2022-03-17T02:47:21.704" v="1052"/>
        <pc:sldMkLst>
          <pc:docMk/>
          <pc:sldMk cId="815994916" sldId="258"/>
        </pc:sldMkLst>
        <pc:spChg chg="mod">
          <ac:chgData name="Erin M. Buchanan" userId="a202a620-6e05-42b1-a3fc-fcfad0b42cdc" providerId="ADAL" clId="{C5FD327D-4D8F-134C-A85C-5F590004AC9F}" dt="2022-03-17T02:44:25.482" v="881" actId="20577"/>
          <ac:spMkLst>
            <pc:docMk/>
            <pc:sldMk cId="815994916" sldId="258"/>
            <ac:spMk id="3" creationId="{41260BBB-C4C7-8E41-BEC1-F5F6AF653DE8}"/>
          </ac:spMkLst>
        </pc:spChg>
        <pc:spChg chg="add mod">
          <ac:chgData name="Erin M. Buchanan" userId="a202a620-6e05-42b1-a3fc-fcfad0b42cdc" providerId="ADAL" clId="{C5FD327D-4D8F-134C-A85C-5F590004AC9F}" dt="2022-03-17T02:47:21.704" v="1052"/>
          <ac:spMkLst>
            <pc:docMk/>
            <pc:sldMk cId="815994916" sldId="258"/>
            <ac:spMk id="4" creationId="{605B3491-55B6-6A40-8666-5D6E1D7A8590}"/>
          </ac:spMkLst>
        </pc:spChg>
      </pc:sldChg>
      <pc:sldChg chg="addSp modSp mod">
        <pc:chgData name="Erin M. Buchanan" userId="a202a620-6e05-42b1-a3fc-fcfad0b42cdc" providerId="ADAL" clId="{C5FD327D-4D8F-134C-A85C-5F590004AC9F}" dt="2022-03-17T02:47:25.616" v="1054" actId="1036"/>
        <pc:sldMkLst>
          <pc:docMk/>
          <pc:sldMk cId="646935647" sldId="259"/>
        </pc:sldMkLst>
        <pc:spChg chg="add mod">
          <ac:chgData name="Erin M. Buchanan" userId="a202a620-6e05-42b1-a3fc-fcfad0b42cdc" providerId="ADAL" clId="{C5FD327D-4D8F-134C-A85C-5F590004AC9F}" dt="2022-03-17T02:47:25.616" v="1054" actId="1036"/>
          <ac:spMkLst>
            <pc:docMk/>
            <pc:sldMk cId="646935647" sldId="259"/>
            <ac:spMk id="5" creationId="{811BCB24-E07D-3C4F-A5C5-2C011DE0FF27}"/>
          </ac:spMkLst>
        </pc:spChg>
      </pc:sldChg>
      <pc:sldChg chg="addSp modSp">
        <pc:chgData name="Erin M. Buchanan" userId="a202a620-6e05-42b1-a3fc-fcfad0b42cdc" providerId="ADAL" clId="{C5FD327D-4D8F-134C-A85C-5F590004AC9F}" dt="2022-03-17T02:47:28.298" v="1055"/>
        <pc:sldMkLst>
          <pc:docMk/>
          <pc:sldMk cId="2992160958" sldId="260"/>
        </pc:sldMkLst>
        <pc:spChg chg="add mod">
          <ac:chgData name="Erin M. Buchanan" userId="a202a620-6e05-42b1-a3fc-fcfad0b42cdc" providerId="ADAL" clId="{C5FD327D-4D8F-134C-A85C-5F590004AC9F}" dt="2022-03-17T02:47:28.298" v="1055"/>
          <ac:spMkLst>
            <pc:docMk/>
            <pc:sldMk cId="2992160958" sldId="260"/>
            <ac:spMk id="4" creationId="{E1852C9A-B6BF-2048-BF32-0AB71A3DAC9F}"/>
          </ac:spMkLst>
        </pc:spChg>
      </pc:sldChg>
      <pc:sldChg chg="del">
        <pc:chgData name="Erin M. Buchanan" userId="a202a620-6e05-42b1-a3fc-fcfad0b42cdc" providerId="ADAL" clId="{C5FD327D-4D8F-134C-A85C-5F590004AC9F}" dt="2022-03-17T02:58:31.766" v="1261" actId="2696"/>
        <pc:sldMkLst>
          <pc:docMk/>
          <pc:sldMk cId="343528528" sldId="261"/>
        </pc:sldMkLst>
      </pc:sldChg>
      <pc:sldChg chg="del">
        <pc:chgData name="Erin M. Buchanan" userId="a202a620-6e05-42b1-a3fc-fcfad0b42cdc" providerId="ADAL" clId="{C5FD327D-4D8F-134C-A85C-5F590004AC9F}" dt="2022-03-17T03:15:59.419" v="1594" actId="2696"/>
        <pc:sldMkLst>
          <pc:docMk/>
          <pc:sldMk cId="3627655625" sldId="262"/>
        </pc:sldMkLst>
      </pc:sldChg>
      <pc:sldChg chg="addSp modSp">
        <pc:chgData name="Erin M. Buchanan" userId="a202a620-6e05-42b1-a3fc-fcfad0b42cdc" providerId="ADAL" clId="{C5FD327D-4D8F-134C-A85C-5F590004AC9F}" dt="2022-03-17T03:16:23.816" v="1621"/>
        <pc:sldMkLst>
          <pc:docMk/>
          <pc:sldMk cId="1612152504" sldId="263"/>
        </pc:sldMkLst>
        <pc:spChg chg="add mod">
          <ac:chgData name="Erin M. Buchanan" userId="a202a620-6e05-42b1-a3fc-fcfad0b42cdc" providerId="ADAL" clId="{C5FD327D-4D8F-134C-A85C-5F590004AC9F}" dt="2022-03-17T03:16:23.816" v="1621"/>
          <ac:spMkLst>
            <pc:docMk/>
            <pc:sldMk cId="1612152504" sldId="263"/>
            <ac:spMk id="4" creationId="{257E1CC7-79A8-A749-B789-BA8CF274E0E2}"/>
          </ac:spMkLst>
        </pc:spChg>
      </pc:sldChg>
      <pc:sldChg chg="addSp modSp mod">
        <pc:chgData name="Erin M. Buchanan" userId="a202a620-6e05-42b1-a3fc-fcfad0b42cdc" providerId="ADAL" clId="{C5FD327D-4D8F-134C-A85C-5F590004AC9F}" dt="2022-03-17T03:18:50.168" v="1633" actId="1076"/>
        <pc:sldMkLst>
          <pc:docMk/>
          <pc:sldMk cId="1001880679" sldId="264"/>
        </pc:sldMkLst>
        <pc:spChg chg="mod">
          <ac:chgData name="Erin M. Buchanan" userId="a202a620-6e05-42b1-a3fc-fcfad0b42cdc" providerId="ADAL" clId="{C5FD327D-4D8F-134C-A85C-5F590004AC9F}" dt="2022-03-17T03:18:50.168" v="1633" actId="1076"/>
          <ac:spMkLst>
            <pc:docMk/>
            <pc:sldMk cId="1001880679" sldId="264"/>
            <ac:spMk id="3" creationId="{4ACDFA31-0623-164B-BF2D-0266EC21B262}"/>
          </ac:spMkLst>
        </pc:spChg>
        <pc:spChg chg="add mod">
          <ac:chgData name="Erin M. Buchanan" userId="a202a620-6e05-42b1-a3fc-fcfad0b42cdc" providerId="ADAL" clId="{C5FD327D-4D8F-134C-A85C-5F590004AC9F}" dt="2022-03-17T03:17:02.328" v="1625"/>
          <ac:spMkLst>
            <pc:docMk/>
            <pc:sldMk cId="1001880679" sldId="264"/>
            <ac:spMk id="4" creationId="{C7939F75-3446-0D40-AD05-B5A77EC04853}"/>
          </ac:spMkLst>
        </pc:spChg>
      </pc:sldChg>
      <pc:sldChg chg="addSp modSp mod">
        <pc:chgData name="Erin M. Buchanan" userId="a202a620-6e05-42b1-a3fc-fcfad0b42cdc" providerId="ADAL" clId="{C5FD327D-4D8F-134C-A85C-5F590004AC9F}" dt="2022-03-17T03:16:44.453" v="1624" actId="1036"/>
        <pc:sldMkLst>
          <pc:docMk/>
          <pc:sldMk cId="756915106" sldId="265"/>
        </pc:sldMkLst>
        <pc:spChg chg="add mod">
          <ac:chgData name="Erin M. Buchanan" userId="a202a620-6e05-42b1-a3fc-fcfad0b42cdc" providerId="ADAL" clId="{C5FD327D-4D8F-134C-A85C-5F590004AC9F}" dt="2022-03-17T03:16:25.577" v="1622"/>
          <ac:spMkLst>
            <pc:docMk/>
            <pc:sldMk cId="756915106" sldId="265"/>
            <ac:spMk id="4" creationId="{7D409D26-C6ED-6C4D-86D7-34BFD90BB4C4}"/>
          </ac:spMkLst>
        </pc:spChg>
        <pc:picChg chg="mod">
          <ac:chgData name="Erin M. Buchanan" userId="a202a620-6e05-42b1-a3fc-fcfad0b42cdc" providerId="ADAL" clId="{C5FD327D-4D8F-134C-A85C-5F590004AC9F}" dt="2022-03-17T03:16:44.453" v="1624" actId="1036"/>
          <ac:picMkLst>
            <pc:docMk/>
            <pc:sldMk cId="756915106" sldId="265"/>
            <ac:picMk id="5" creationId="{61B6E54A-508F-304E-9A03-ECEDDAC61C9A}"/>
          </ac:picMkLst>
        </pc:picChg>
      </pc:sldChg>
      <pc:sldChg chg="addSp modSp mod">
        <pc:chgData name="Erin M. Buchanan" userId="a202a620-6e05-42b1-a3fc-fcfad0b42cdc" providerId="ADAL" clId="{C5FD327D-4D8F-134C-A85C-5F590004AC9F}" dt="2022-03-17T03:41:08.179" v="2672" actId="20577"/>
        <pc:sldMkLst>
          <pc:docMk/>
          <pc:sldMk cId="1835152527" sldId="266"/>
        </pc:sldMkLst>
        <pc:spChg chg="mod">
          <ac:chgData name="Erin M. Buchanan" userId="a202a620-6e05-42b1-a3fc-fcfad0b42cdc" providerId="ADAL" clId="{C5FD327D-4D8F-134C-A85C-5F590004AC9F}" dt="2022-03-17T03:22:24.170" v="1889" actId="20577"/>
          <ac:spMkLst>
            <pc:docMk/>
            <pc:sldMk cId="1835152527" sldId="266"/>
            <ac:spMk id="2" creationId="{D570B513-FC82-3249-97FE-C7110FC59CCC}"/>
          </ac:spMkLst>
        </pc:spChg>
        <pc:spChg chg="mod">
          <ac:chgData name="Erin M. Buchanan" userId="a202a620-6e05-42b1-a3fc-fcfad0b42cdc" providerId="ADAL" clId="{C5FD327D-4D8F-134C-A85C-5F590004AC9F}" dt="2022-03-17T03:41:08.179" v="2672" actId="20577"/>
          <ac:spMkLst>
            <pc:docMk/>
            <pc:sldMk cId="1835152527" sldId="266"/>
            <ac:spMk id="3" creationId="{564EEAAF-65DE-A142-A9EB-2708363EDCC0}"/>
          </ac:spMkLst>
        </pc:spChg>
        <pc:spChg chg="add mod">
          <ac:chgData name="Erin M. Buchanan" userId="a202a620-6e05-42b1-a3fc-fcfad0b42cdc" providerId="ADAL" clId="{C5FD327D-4D8F-134C-A85C-5F590004AC9F}" dt="2022-03-17T03:24:31.522" v="1914"/>
          <ac:spMkLst>
            <pc:docMk/>
            <pc:sldMk cId="1835152527" sldId="266"/>
            <ac:spMk id="4" creationId="{A5C951E9-35A9-194E-801B-38E3988FFAB7}"/>
          </ac:spMkLst>
        </pc:spChg>
      </pc:sldChg>
      <pc:sldChg chg="addSp modSp mod">
        <pc:chgData name="Erin M. Buchanan" userId="a202a620-6e05-42b1-a3fc-fcfad0b42cdc" providerId="ADAL" clId="{C5FD327D-4D8F-134C-A85C-5F590004AC9F}" dt="2022-03-17T03:24:35.893" v="1916" actId="1036"/>
        <pc:sldMkLst>
          <pc:docMk/>
          <pc:sldMk cId="1149243806" sldId="267"/>
        </pc:sldMkLst>
        <pc:spChg chg="mod">
          <ac:chgData name="Erin M. Buchanan" userId="a202a620-6e05-42b1-a3fc-fcfad0b42cdc" providerId="ADAL" clId="{C5FD327D-4D8F-134C-A85C-5F590004AC9F}" dt="2022-03-17T03:23:04.705" v="1892"/>
          <ac:spMkLst>
            <pc:docMk/>
            <pc:sldMk cId="1149243806" sldId="267"/>
            <ac:spMk id="2" creationId="{38F3A31F-D993-554E-985C-4AC22EC5BDF8}"/>
          </ac:spMkLst>
        </pc:spChg>
        <pc:spChg chg="mod">
          <ac:chgData name="Erin M. Buchanan" userId="a202a620-6e05-42b1-a3fc-fcfad0b42cdc" providerId="ADAL" clId="{C5FD327D-4D8F-134C-A85C-5F590004AC9F}" dt="2022-03-17T03:23:09.273" v="1895" actId="20577"/>
          <ac:spMkLst>
            <pc:docMk/>
            <pc:sldMk cId="1149243806" sldId="267"/>
            <ac:spMk id="3" creationId="{B1E0957B-8A6F-F546-91CB-64A32CA5D8BA}"/>
          </ac:spMkLst>
        </pc:spChg>
        <pc:spChg chg="add mod">
          <ac:chgData name="Erin M. Buchanan" userId="a202a620-6e05-42b1-a3fc-fcfad0b42cdc" providerId="ADAL" clId="{C5FD327D-4D8F-134C-A85C-5F590004AC9F}" dt="2022-03-17T03:24:35.893" v="1916" actId="1036"/>
          <ac:spMkLst>
            <pc:docMk/>
            <pc:sldMk cId="1149243806" sldId="267"/>
            <ac:spMk id="4" creationId="{DD0DBA9F-C5FF-A44F-87BA-D1B975F40AB1}"/>
          </ac:spMkLst>
        </pc:spChg>
      </pc:sldChg>
      <pc:sldChg chg="addSp modSp del mod">
        <pc:chgData name="Erin M. Buchanan" userId="a202a620-6e05-42b1-a3fc-fcfad0b42cdc" providerId="ADAL" clId="{C5FD327D-4D8F-134C-A85C-5F590004AC9F}" dt="2022-03-17T03:18:45.530" v="1631" actId="2696"/>
        <pc:sldMkLst>
          <pc:docMk/>
          <pc:sldMk cId="3018087334" sldId="268"/>
        </pc:sldMkLst>
        <pc:spChg chg="mod">
          <ac:chgData name="Erin M. Buchanan" userId="a202a620-6e05-42b1-a3fc-fcfad0b42cdc" providerId="ADAL" clId="{C5FD327D-4D8F-134C-A85C-5F590004AC9F}" dt="2022-03-17T03:18:35.005" v="1630" actId="20577"/>
          <ac:spMkLst>
            <pc:docMk/>
            <pc:sldMk cId="3018087334" sldId="268"/>
            <ac:spMk id="2" creationId="{45A38A5B-C3A5-2E40-855C-CAE69F364D54}"/>
          </ac:spMkLst>
        </pc:spChg>
        <pc:spChg chg="add mod">
          <ac:chgData name="Erin M. Buchanan" userId="a202a620-6e05-42b1-a3fc-fcfad0b42cdc" providerId="ADAL" clId="{C5FD327D-4D8F-134C-A85C-5F590004AC9F}" dt="2022-03-17T03:17:07.586" v="1626"/>
          <ac:spMkLst>
            <pc:docMk/>
            <pc:sldMk cId="3018087334" sldId="268"/>
            <ac:spMk id="4" creationId="{DB40B4F0-611C-2940-97AD-CF23A563A213}"/>
          </ac:spMkLst>
        </pc:spChg>
      </pc:sldChg>
      <pc:sldChg chg="addSp modSp">
        <pc:chgData name="Erin M. Buchanan" userId="a202a620-6e05-42b1-a3fc-fcfad0b42cdc" providerId="ADAL" clId="{C5FD327D-4D8F-134C-A85C-5F590004AC9F}" dt="2022-03-17T03:24:39.018" v="1917"/>
        <pc:sldMkLst>
          <pc:docMk/>
          <pc:sldMk cId="2926824312" sldId="269"/>
        </pc:sldMkLst>
        <pc:spChg chg="mod">
          <ac:chgData name="Erin M. Buchanan" userId="a202a620-6e05-42b1-a3fc-fcfad0b42cdc" providerId="ADAL" clId="{C5FD327D-4D8F-134C-A85C-5F590004AC9F}" dt="2022-03-17T03:23:28.486" v="1896"/>
          <ac:spMkLst>
            <pc:docMk/>
            <pc:sldMk cId="2926824312" sldId="269"/>
            <ac:spMk id="2" creationId="{CE682A44-7943-284F-82FA-D08164C13AAF}"/>
          </ac:spMkLst>
        </pc:spChg>
        <pc:spChg chg="add mod">
          <ac:chgData name="Erin M. Buchanan" userId="a202a620-6e05-42b1-a3fc-fcfad0b42cdc" providerId="ADAL" clId="{C5FD327D-4D8F-134C-A85C-5F590004AC9F}" dt="2022-03-17T03:24:39.018" v="1917"/>
          <ac:spMkLst>
            <pc:docMk/>
            <pc:sldMk cId="2926824312" sldId="269"/>
            <ac:spMk id="4" creationId="{877BAA6B-C1F5-B345-83AF-CA52DF9FC434}"/>
          </ac:spMkLst>
        </pc:spChg>
      </pc:sldChg>
      <pc:sldChg chg="del">
        <pc:chgData name="Erin M. Buchanan" userId="a202a620-6e05-42b1-a3fc-fcfad0b42cdc" providerId="ADAL" clId="{C5FD327D-4D8F-134C-A85C-5F590004AC9F}" dt="2022-03-17T03:24:12.841" v="1912" actId="2696"/>
        <pc:sldMkLst>
          <pc:docMk/>
          <pc:sldMk cId="577107603" sldId="270"/>
        </pc:sldMkLst>
      </pc:sldChg>
      <pc:sldChg chg="modSp mod">
        <pc:chgData name="Erin M. Buchanan" userId="a202a620-6e05-42b1-a3fc-fcfad0b42cdc" providerId="ADAL" clId="{C5FD327D-4D8F-134C-A85C-5F590004AC9F}" dt="2022-03-17T14:01:48.972" v="2916" actId="1076"/>
        <pc:sldMkLst>
          <pc:docMk/>
          <pc:sldMk cId="486828619" sldId="271"/>
        </pc:sldMkLst>
        <pc:picChg chg="mod">
          <ac:chgData name="Erin M. Buchanan" userId="a202a620-6e05-42b1-a3fc-fcfad0b42cdc" providerId="ADAL" clId="{C5FD327D-4D8F-134C-A85C-5F590004AC9F}" dt="2022-03-17T14:01:48.972" v="2916" actId="1076"/>
          <ac:picMkLst>
            <pc:docMk/>
            <pc:sldMk cId="486828619" sldId="271"/>
            <ac:picMk id="5" creationId="{D5BC2B05-7E2E-4AEE-A0CD-A7285F113694}"/>
          </ac:picMkLst>
        </pc:picChg>
      </pc:sldChg>
      <pc:sldChg chg="modSp new mod">
        <pc:chgData name="Erin M. Buchanan" userId="a202a620-6e05-42b1-a3fc-fcfad0b42cdc" providerId="ADAL" clId="{C5FD327D-4D8F-134C-A85C-5F590004AC9F}" dt="2022-03-17T03:25:49.457" v="1955" actId="20577"/>
        <pc:sldMkLst>
          <pc:docMk/>
          <pc:sldMk cId="3190478418" sldId="272"/>
        </pc:sldMkLst>
        <pc:spChg chg="mod">
          <ac:chgData name="Erin M. Buchanan" userId="a202a620-6e05-42b1-a3fc-fcfad0b42cdc" providerId="ADAL" clId="{C5FD327D-4D8F-134C-A85C-5F590004AC9F}" dt="2022-03-17T01:50:09.170" v="159" actId="20577"/>
          <ac:spMkLst>
            <pc:docMk/>
            <pc:sldMk cId="3190478418" sldId="272"/>
            <ac:spMk id="2" creationId="{E7A1B2DC-A1E6-6A47-891B-40D684759ACD}"/>
          </ac:spMkLst>
        </pc:spChg>
        <pc:spChg chg="mod">
          <ac:chgData name="Erin M. Buchanan" userId="a202a620-6e05-42b1-a3fc-fcfad0b42cdc" providerId="ADAL" clId="{C5FD327D-4D8F-134C-A85C-5F590004AC9F}" dt="2022-03-17T03:25:49.457" v="1955" actId="20577"/>
          <ac:spMkLst>
            <pc:docMk/>
            <pc:sldMk cId="3190478418" sldId="272"/>
            <ac:spMk id="3" creationId="{A0C966B3-A22F-5D40-A13A-A9D33511B2F5}"/>
          </ac:spMkLst>
        </pc:spChg>
      </pc:sldChg>
      <pc:sldChg chg="addSp modSp add mod">
        <pc:chgData name="Erin M. Buchanan" userId="a202a620-6e05-42b1-a3fc-fcfad0b42cdc" providerId="ADAL" clId="{C5FD327D-4D8F-134C-A85C-5F590004AC9F}" dt="2022-03-17T02:43:25.329" v="849"/>
        <pc:sldMkLst>
          <pc:docMk/>
          <pc:sldMk cId="1838386995" sldId="273"/>
        </pc:sldMkLst>
        <pc:spChg chg="mod">
          <ac:chgData name="Erin M. Buchanan" userId="a202a620-6e05-42b1-a3fc-fcfad0b42cdc" providerId="ADAL" clId="{C5FD327D-4D8F-134C-A85C-5F590004AC9F}" dt="2022-03-17T02:41:26.346" v="721" actId="20577"/>
          <ac:spMkLst>
            <pc:docMk/>
            <pc:sldMk cId="1838386995" sldId="273"/>
            <ac:spMk id="3" creationId="{D4A04E41-A50E-EC43-9CD8-BF26634939F6}"/>
          </ac:spMkLst>
        </pc:spChg>
        <pc:picChg chg="mod">
          <ac:chgData name="Erin M. Buchanan" userId="a202a620-6e05-42b1-a3fc-fcfad0b42cdc" providerId="ADAL" clId="{C5FD327D-4D8F-134C-A85C-5F590004AC9F}" dt="2022-03-17T02:42:50.871" v="725" actId="207"/>
          <ac:picMkLst>
            <pc:docMk/>
            <pc:sldMk cId="1838386995" sldId="273"/>
            <ac:picMk id="7" creationId="{6CC78500-4775-4243-AF02-376D24C1A9AB}"/>
          </ac:picMkLst>
        </pc:picChg>
        <pc:picChg chg="mod">
          <ac:chgData name="Erin M. Buchanan" userId="a202a620-6e05-42b1-a3fc-fcfad0b42cdc" providerId="ADAL" clId="{C5FD327D-4D8F-134C-A85C-5F590004AC9F}" dt="2022-03-17T02:43:25.329" v="849"/>
          <ac:picMkLst>
            <pc:docMk/>
            <pc:sldMk cId="1838386995" sldId="273"/>
            <ac:picMk id="9" creationId="{04ADDB3D-70E1-0644-A076-0883E8611B5C}"/>
          </ac:picMkLst>
        </pc:picChg>
        <pc:picChg chg="add mod">
          <ac:chgData name="Erin M. Buchanan" userId="a202a620-6e05-42b1-a3fc-fcfad0b42cdc" providerId="ADAL" clId="{C5FD327D-4D8F-134C-A85C-5F590004AC9F}" dt="2022-03-17T02:42:22.933" v="724" actId="1076"/>
          <ac:picMkLst>
            <pc:docMk/>
            <pc:sldMk cId="1838386995" sldId="273"/>
            <ac:picMk id="1026" creationId="{3716C2CF-A6E3-A744-9D16-71539FC8ABB7}"/>
          </ac:picMkLst>
        </pc:picChg>
      </pc:sldChg>
      <pc:sldChg chg="modSp new del mod ord">
        <pc:chgData name="Erin M. Buchanan" userId="a202a620-6e05-42b1-a3fc-fcfad0b42cdc" providerId="ADAL" clId="{C5FD327D-4D8F-134C-A85C-5F590004AC9F}" dt="2022-03-17T03:06:57.531" v="1483" actId="2696"/>
        <pc:sldMkLst>
          <pc:docMk/>
          <pc:sldMk cId="2637284635" sldId="274"/>
        </pc:sldMkLst>
        <pc:spChg chg="mod">
          <ac:chgData name="Erin M. Buchanan" userId="a202a620-6e05-42b1-a3fc-fcfad0b42cdc" providerId="ADAL" clId="{C5FD327D-4D8F-134C-A85C-5F590004AC9F}" dt="2022-03-17T02:44:58.792" v="913" actId="20577"/>
          <ac:spMkLst>
            <pc:docMk/>
            <pc:sldMk cId="2637284635" sldId="274"/>
            <ac:spMk id="2" creationId="{B9A17A81-7BBB-7A4C-A36E-67DC91DA8063}"/>
          </ac:spMkLst>
        </pc:spChg>
        <pc:spChg chg="mod">
          <ac:chgData name="Erin M. Buchanan" userId="a202a620-6e05-42b1-a3fc-fcfad0b42cdc" providerId="ADAL" clId="{C5FD327D-4D8F-134C-A85C-5F590004AC9F}" dt="2022-03-17T02:45:06.863" v="914"/>
          <ac:spMkLst>
            <pc:docMk/>
            <pc:sldMk cId="2637284635" sldId="274"/>
            <ac:spMk id="3" creationId="{B8AF5875-C2E5-4B4F-B956-F2561A545191}"/>
          </ac:spMkLst>
        </pc:spChg>
      </pc:sldChg>
      <pc:sldChg chg="modSp new del mod">
        <pc:chgData name="Erin M. Buchanan" userId="a202a620-6e05-42b1-a3fc-fcfad0b42cdc" providerId="ADAL" clId="{C5FD327D-4D8F-134C-A85C-5F590004AC9F}" dt="2022-03-17T03:14:34.093" v="1507" actId="2696"/>
        <pc:sldMkLst>
          <pc:docMk/>
          <pc:sldMk cId="227118191" sldId="275"/>
        </pc:sldMkLst>
        <pc:spChg chg="mod">
          <ac:chgData name="Erin M. Buchanan" userId="a202a620-6e05-42b1-a3fc-fcfad0b42cdc" providerId="ADAL" clId="{C5FD327D-4D8F-134C-A85C-5F590004AC9F}" dt="2022-03-17T02:45:28.548" v="958" actId="20577"/>
          <ac:spMkLst>
            <pc:docMk/>
            <pc:sldMk cId="227118191" sldId="275"/>
            <ac:spMk id="2" creationId="{A8D4A3F2-0F40-2B41-B934-4C5DC4B6F297}"/>
          </ac:spMkLst>
        </pc:spChg>
        <pc:spChg chg="mod">
          <ac:chgData name="Erin M. Buchanan" userId="a202a620-6e05-42b1-a3fc-fcfad0b42cdc" providerId="ADAL" clId="{C5FD327D-4D8F-134C-A85C-5F590004AC9F}" dt="2022-03-17T02:45:19.310" v="916"/>
          <ac:spMkLst>
            <pc:docMk/>
            <pc:sldMk cId="227118191" sldId="275"/>
            <ac:spMk id="3" creationId="{C81D41B1-A0C4-9C42-B91D-BE9249A20EC8}"/>
          </ac:spMkLst>
        </pc:spChg>
      </pc:sldChg>
      <pc:sldChg chg="add del">
        <pc:chgData name="Erin M. Buchanan" userId="a202a620-6e05-42b1-a3fc-fcfad0b42cdc" providerId="ADAL" clId="{C5FD327D-4D8F-134C-A85C-5F590004AC9F}" dt="2022-03-17T03:23:37.610" v="1897" actId="2696"/>
        <pc:sldMkLst>
          <pc:docMk/>
          <pc:sldMk cId="2068500987" sldId="275"/>
        </pc:sldMkLst>
      </pc:sldChg>
      <pc:sldChg chg="modSp new del mod">
        <pc:chgData name="Erin M. Buchanan" userId="a202a620-6e05-42b1-a3fc-fcfad0b42cdc" providerId="ADAL" clId="{C5FD327D-4D8F-134C-A85C-5F590004AC9F}" dt="2022-03-17T03:14:34.093" v="1507" actId="2696"/>
        <pc:sldMkLst>
          <pc:docMk/>
          <pc:sldMk cId="255985658" sldId="276"/>
        </pc:sldMkLst>
        <pc:spChg chg="mod">
          <ac:chgData name="Erin M. Buchanan" userId="a202a620-6e05-42b1-a3fc-fcfad0b42cdc" providerId="ADAL" clId="{C5FD327D-4D8F-134C-A85C-5F590004AC9F}" dt="2022-03-17T02:45:45.596" v="1001" actId="20577"/>
          <ac:spMkLst>
            <pc:docMk/>
            <pc:sldMk cId="255985658" sldId="276"/>
            <ac:spMk id="2" creationId="{53C9F356-9CA5-554F-AF6D-F7D75D53BC31}"/>
          </ac:spMkLst>
        </pc:spChg>
        <pc:spChg chg="mod">
          <ac:chgData name="Erin M. Buchanan" userId="a202a620-6e05-42b1-a3fc-fcfad0b42cdc" providerId="ADAL" clId="{C5FD327D-4D8F-134C-A85C-5F590004AC9F}" dt="2022-03-17T02:45:39.225" v="960"/>
          <ac:spMkLst>
            <pc:docMk/>
            <pc:sldMk cId="255985658" sldId="276"/>
            <ac:spMk id="3" creationId="{8B2EE478-C454-5C43-BDDF-6315F33A1EAD}"/>
          </ac:spMkLst>
        </pc:spChg>
      </pc:sldChg>
      <pc:sldChg chg="add del">
        <pc:chgData name="Erin M. Buchanan" userId="a202a620-6e05-42b1-a3fc-fcfad0b42cdc" providerId="ADAL" clId="{C5FD327D-4D8F-134C-A85C-5F590004AC9F}" dt="2022-03-17T03:42:16.378" v="2678" actId="2696"/>
        <pc:sldMkLst>
          <pc:docMk/>
          <pc:sldMk cId="1394897202" sldId="276"/>
        </pc:sldMkLst>
      </pc:sldChg>
      <pc:sldChg chg="addSp modSp add mod">
        <pc:chgData name="Erin M. Buchanan" userId="a202a620-6e05-42b1-a3fc-fcfad0b42cdc" providerId="ADAL" clId="{C5FD327D-4D8F-134C-A85C-5F590004AC9F}" dt="2022-03-17T03:47:31.609" v="2897" actId="20577"/>
        <pc:sldMkLst>
          <pc:docMk/>
          <pc:sldMk cId="3947327183" sldId="277"/>
        </pc:sldMkLst>
        <pc:spChg chg="mod">
          <ac:chgData name="Erin M. Buchanan" userId="a202a620-6e05-42b1-a3fc-fcfad0b42cdc" providerId="ADAL" clId="{C5FD327D-4D8F-134C-A85C-5F590004AC9F}" dt="2022-03-17T03:47:31.609" v="2897" actId="20577"/>
          <ac:spMkLst>
            <pc:docMk/>
            <pc:sldMk cId="3947327183" sldId="277"/>
            <ac:spMk id="3" creationId="{AADB139B-197F-154E-887B-DFC2F1712499}"/>
          </ac:spMkLst>
        </pc:spChg>
        <pc:spChg chg="add mod">
          <ac:chgData name="Erin M. Buchanan" userId="a202a620-6e05-42b1-a3fc-fcfad0b42cdc" providerId="ADAL" clId="{C5FD327D-4D8F-134C-A85C-5F590004AC9F}" dt="2022-03-17T02:47:07.062" v="1029" actId="1076"/>
          <ac:spMkLst>
            <pc:docMk/>
            <pc:sldMk cId="3947327183" sldId="277"/>
            <ac:spMk id="4" creationId="{20236F8D-1195-674C-BB15-C066D4D03D21}"/>
          </ac:spMkLst>
        </pc:spChg>
      </pc:sldChg>
      <pc:sldChg chg="addSp modSp add mod">
        <pc:chgData name="Erin M. Buchanan" userId="a202a620-6e05-42b1-a3fc-fcfad0b42cdc" providerId="ADAL" clId="{C5FD327D-4D8F-134C-A85C-5F590004AC9F}" dt="2022-03-17T03:03:55.469" v="1332" actId="20577"/>
        <pc:sldMkLst>
          <pc:docMk/>
          <pc:sldMk cId="1091876044" sldId="278"/>
        </pc:sldMkLst>
        <pc:spChg chg="mod">
          <ac:chgData name="Erin M. Buchanan" userId="a202a620-6e05-42b1-a3fc-fcfad0b42cdc" providerId="ADAL" clId="{C5FD327D-4D8F-134C-A85C-5F590004AC9F}" dt="2022-03-17T02:49:36.235" v="1131" actId="20577"/>
          <ac:spMkLst>
            <pc:docMk/>
            <pc:sldMk cId="1091876044" sldId="278"/>
            <ac:spMk id="2" creationId="{E27877C3-B422-B24E-82FE-8C31E46EE743}"/>
          </ac:spMkLst>
        </pc:spChg>
        <pc:spChg chg="mod">
          <ac:chgData name="Erin M. Buchanan" userId="a202a620-6e05-42b1-a3fc-fcfad0b42cdc" providerId="ADAL" clId="{C5FD327D-4D8F-134C-A85C-5F590004AC9F}" dt="2022-03-17T03:03:55.469" v="1332" actId="20577"/>
          <ac:spMkLst>
            <pc:docMk/>
            <pc:sldMk cId="1091876044" sldId="278"/>
            <ac:spMk id="3" creationId="{1FAEC734-3736-914E-AD37-876B1D96CE6A}"/>
          </ac:spMkLst>
        </pc:spChg>
        <pc:spChg chg="add mod">
          <ac:chgData name="Erin M. Buchanan" userId="a202a620-6e05-42b1-a3fc-fcfad0b42cdc" providerId="ADAL" clId="{C5FD327D-4D8F-134C-A85C-5F590004AC9F}" dt="2022-03-17T02:49:26.750" v="1102" actId="20577"/>
          <ac:spMkLst>
            <pc:docMk/>
            <pc:sldMk cId="1091876044" sldId="278"/>
            <ac:spMk id="4" creationId="{1231259D-75F2-1E4D-BDF3-D21AE850D7B7}"/>
          </ac:spMkLst>
        </pc:spChg>
      </pc:sldChg>
      <pc:sldChg chg="add del">
        <pc:chgData name="Erin M. Buchanan" userId="a202a620-6e05-42b1-a3fc-fcfad0b42cdc" providerId="ADAL" clId="{C5FD327D-4D8F-134C-A85C-5F590004AC9F}" dt="2022-03-17T02:50:43.938" v="1211" actId="2696"/>
        <pc:sldMkLst>
          <pc:docMk/>
          <pc:sldMk cId="641891988" sldId="279"/>
        </pc:sldMkLst>
      </pc:sldChg>
      <pc:sldChg chg="addSp modSp add mod">
        <pc:chgData name="Erin M. Buchanan" userId="a202a620-6e05-42b1-a3fc-fcfad0b42cdc" providerId="ADAL" clId="{C5FD327D-4D8F-134C-A85C-5F590004AC9F}" dt="2022-03-17T03:47:45.629" v="2902" actId="20577"/>
        <pc:sldMkLst>
          <pc:docMk/>
          <pc:sldMk cId="2332337041" sldId="280"/>
        </pc:sldMkLst>
        <pc:spChg chg="mod">
          <ac:chgData name="Erin M. Buchanan" userId="a202a620-6e05-42b1-a3fc-fcfad0b42cdc" providerId="ADAL" clId="{C5FD327D-4D8F-134C-A85C-5F590004AC9F}" dt="2022-03-17T02:51:02.846" v="1212"/>
          <ac:spMkLst>
            <pc:docMk/>
            <pc:sldMk cId="2332337041" sldId="280"/>
            <ac:spMk id="2" creationId="{E0943B88-0200-934A-840A-AE708D57B1E7}"/>
          </ac:spMkLst>
        </pc:spChg>
        <pc:spChg chg="mod">
          <ac:chgData name="Erin M. Buchanan" userId="a202a620-6e05-42b1-a3fc-fcfad0b42cdc" providerId="ADAL" clId="{C5FD327D-4D8F-134C-A85C-5F590004AC9F}" dt="2022-03-17T03:47:45.629" v="2902" actId="20577"/>
          <ac:spMkLst>
            <pc:docMk/>
            <pc:sldMk cId="2332337041" sldId="280"/>
            <ac:spMk id="3" creationId="{F292FA52-BF2E-7948-89E8-B3A3E7631AE5}"/>
          </ac:spMkLst>
        </pc:spChg>
        <pc:spChg chg="add mod">
          <ac:chgData name="Erin M. Buchanan" userId="a202a620-6e05-42b1-a3fc-fcfad0b42cdc" providerId="ADAL" clId="{C5FD327D-4D8F-134C-A85C-5F590004AC9F}" dt="2022-03-17T02:51:09.005" v="1213"/>
          <ac:spMkLst>
            <pc:docMk/>
            <pc:sldMk cId="2332337041" sldId="280"/>
            <ac:spMk id="4" creationId="{511F4C5E-5EF9-9848-9C60-264A34373487}"/>
          </ac:spMkLst>
        </pc:spChg>
      </pc:sldChg>
      <pc:sldChg chg="addSp modSp add">
        <pc:chgData name="Erin M. Buchanan" userId="a202a620-6e05-42b1-a3fc-fcfad0b42cdc" providerId="ADAL" clId="{C5FD327D-4D8F-134C-A85C-5F590004AC9F}" dt="2022-03-17T02:52:57.802" v="1223"/>
        <pc:sldMkLst>
          <pc:docMk/>
          <pc:sldMk cId="951755736" sldId="281"/>
        </pc:sldMkLst>
        <pc:spChg chg="add mod">
          <ac:chgData name="Erin M. Buchanan" userId="a202a620-6e05-42b1-a3fc-fcfad0b42cdc" providerId="ADAL" clId="{C5FD327D-4D8F-134C-A85C-5F590004AC9F}" dt="2022-03-17T02:52:57.802" v="1223"/>
          <ac:spMkLst>
            <pc:docMk/>
            <pc:sldMk cId="951755736" sldId="281"/>
            <ac:spMk id="4" creationId="{BE7F72A5-1F66-6741-A163-3CD61F941A57}"/>
          </ac:spMkLst>
        </pc:spChg>
      </pc:sldChg>
      <pc:sldChg chg="modSp add del mod">
        <pc:chgData name="Erin M. Buchanan" userId="a202a620-6e05-42b1-a3fc-fcfad0b42cdc" providerId="ADAL" clId="{C5FD327D-4D8F-134C-A85C-5F590004AC9F}" dt="2022-03-17T02:54:38.839" v="1238" actId="2696"/>
        <pc:sldMkLst>
          <pc:docMk/>
          <pc:sldMk cId="1277664446" sldId="282"/>
        </pc:sldMkLst>
        <pc:spChg chg="mod">
          <ac:chgData name="Erin M. Buchanan" userId="a202a620-6e05-42b1-a3fc-fcfad0b42cdc" providerId="ADAL" clId="{C5FD327D-4D8F-134C-A85C-5F590004AC9F}" dt="2022-03-17T02:54:25.046" v="1234" actId="27636"/>
          <ac:spMkLst>
            <pc:docMk/>
            <pc:sldMk cId="1277664446" sldId="282"/>
            <ac:spMk id="3" creationId="{C291A5D2-0575-0D4E-9C8E-D8FFD5B1AEF1}"/>
          </ac:spMkLst>
        </pc:spChg>
      </pc:sldChg>
      <pc:sldChg chg="add del">
        <pc:chgData name="Erin M. Buchanan" userId="a202a620-6e05-42b1-a3fc-fcfad0b42cdc" providerId="ADAL" clId="{C5FD327D-4D8F-134C-A85C-5F590004AC9F}" dt="2022-03-17T02:53:21.820" v="1225" actId="2696"/>
        <pc:sldMkLst>
          <pc:docMk/>
          <pc:sldMk cId="2894620822" sldId="282"/>
        </pc:sldMkLst>
      </pc:sldChg>
      <pc:sldChg chg="add del">
        <pc:chgData name="Erin M. Buchanan" userId="a202a620-6e05-42b1-a3fc-fcfad0b42cdc" providerId="ADAL" clId="{C5FD327D-4D8F-134C-A85C-5F590004AC9F}" dt="2022-03-17T02:53:21.820" v="1225" actId="2696"/>
        <pc:sldMkLst>
          <pc:docMk/>
          <pc:sldMk cId="606787431" sldId="283"/>
        </pc:sldMkLst>
      </pc:sldChg>
      <pc:sldChg chg="add del">
        <pc:chgData name="Erin M. Buchanan" userId="a202a620-6e05-42b1-a3fc-fcfad0b42cdc" providerId="ADAL" clId="{C5FD327D-4D8F-134C-A85C-5F590004AC9F}" dt="2022-03-17T02:54:56.877" v="1240" actId="2696"/>
        <pc:sldMkLst>
          <pc:docMk/>
          <pc:sldMk cId="2496647374" sldId="283"/>
        </pc:sldMkLst>
      </pc:sldChg>
      <pc:sldChg chg="addSp modSp add ord">
        <pc:chgData name="Erin M. Buchanan" userId="a202a620-6e05-42b1-a3fc-fcfad0b42cdc" providerId="ADAL" clId="{C5FD327D-4D8F-134C-A85C-5F590004AC9F}" dt="2022-03-17T02:56:40.329" v="1243"/>
        <pc:sldMkLst>
          <pc:docMk/>
          <pc:sldMk cId="3661711873" sldId="284"/>
        </pc:sldMkLst>
        <pc:spChg chg="add mod">
          <ac:chgData name="Erin M. Buchanan" userId="a202a620-6e05-42b1-a3fc-fcfad0b42cdc" providerId="ADAL" clId="{C5FD327D-4D8F-134C-A85C-5F590004AC9F}" dt="2022-03-17T02:56:40.329" v="1243"/>
          <ac:spMkLst>
            <pc:docMk/>
            <pc:sldMk cId="3661711873" sldId="284"/>
            <ac:spMk id="5" creationId="{6B0099B5-E19A-4F48-9B00-FC8BD049A151}"/>
          </ac:spMkLst>
        </pc:spChg>
      </pc:sldChg>
      <pc:sldChg chg="add del">
        <pc:chgData name="Erin M. Buchanan" userId="a202a620-6e05-42b1-a3fc-fcfad0b42cdc" providerId="ADAL" clId="{C5FD327D-4D8F-134C-A85C-5F590004AC9F}" dt="2022-03-17T02:53:35.510" v="1226" actId="2696"/>
        <pc:sldMkLst>
          <pc:docMk/>
          <pc:sldMk cId="760725351" sldId="285"/>
        </pc:sldMkLst>
      </pc:sldChg>
      <pc:sldChg chg="addSp modSp new mod">
        <pc:chgData name="Erin M. Buchanan" userId="a202a620-6e05-42b1-a3fc-fcfad0b42cdc" providerId="ADAL" clId="{C5FD327D-4D8F-134C-A85C-5F590004AC9F}" dt="2022-03-17T03:48:10.750" v="2905" actId="114"/>
        <pc:sldMkLst>
          <pc:docMk/>
          <pc:sldMk cId="840069190" sldId="285"/>
        </pc:sldMkLst>
        <pc:spChg chg="mod">
          <ac:chgData name="Erin M. Buchanan" userId="a202a620-6e05-42b1-a3fc-fcfad0b42cdc" providerId="ADAL" clId="{C5FD327D-4D8F-134C-A85C-5F590004AC9F}" dt="2022-03-17T02:53:47.172" v="1231" actId="27636"/>
          <ac:spMkLst>
            <pc:docMk/>
            <pc:sldMk cId="840069190" sldId="285"/>
            <ac:spMk id="2" creationId="{611D03F8-FB01-AA4D-B12C-5F69352C0D0C}"/>
          </ac:spMkLst>
        </pc:spChg>
        <pc:spChg chg="mod">
          <ac:chgData name="Erin M. Buchanan" userId="a202a620-6e05-42b1-a3fc-fcfad0b42cdc" providerId="ADAL" clId="{C5FD327D-4D8F-134C-A85C-5F590004AC9F}" dt="2022-03-17T03:48:10.750" v="2905" actId="114"/>
          <ac:spMkLst>
            <pc:docMk/>
            <pc:sldMk cId="840069190" sldId="285"/>
            <ac:spMk id="3" creationId="{5843DC65-9DEB-534C-A3E3-9EB9BCE95590}"/>
          </ac:spMkLst>
        </pc:spChg>
        <pc:spChg chg="add mod">
          <ac:chgData name="Erin M. Buchanan" userId="a202a620-6e05-42b1-a3fc-fcfad0b42cdc" providerId="ADAL" clId="{C5FD327D-4D8F-134C-A85C-5F590004AC9F}" dt="2022-03-17T02:56:42.794" v="1244"/>
          <ac:spMkLst>
            <pc:docMk/>
            <pc:sldMk cId="840069190" sldId="285"/>
            <ac:spMk id="4" creationId="{418F777B-FC22-FE45-B92E-B3EB1BD17B87}"/>
          </ac:spMkLst>
        </pc:spChg>
      </pc:sldChg>
      <pc:sldChg chg="modSp add del mod">
        <pc:chgData name="Erin M. Buchanan" userId="a202a620-6e05-42b1-a3fc-fcfad0b42cdc" providerId="ADAL" clId="{C5FD327D-4D8F-134C-A85C-5F590004AC9F}" dt="2022-03-17T02:54:36.745" v="1237" actId="2696"/>
        <pc:sldMkLst>
          <pc:docMk/>
          <pc:sldMk cId="1579588810" sldId="286"/>
        </pc:sldMkLst>
        <pc:spChg chg="mod">
          <ac:chgData name="Erin M. Buchanan" userId="a202a620-6e05-42b1-a3fc-fcfad0b42cdc" providerId="ADAL" clId="{C5FD327D-4D8F-134C-A85C-5F590004AC9F}" dt="2022-03-17T02:54:32.716" v="1235" actId="21"/>
          <ac:spMkLst>
            <pc:docMk/>
            <pc:sldMk cId="1579588810" sldId="286"/>
            <ac:spMk id="3" creationId="{C291A5D2-0575-0D4E-9C8E-D8FFD5B1AEF1}"/>
          </ac:spMkLst>
        </pc:spChg>
      </pc:sldChg>
      <pc:sldChg chg="add del">
        <pc:chgData name="Erin M. Buchanan" userId="a202a620-6e05-42b1-a3fc-fcfad0b42cdc" providerId="ADAL" clId="{C5FD327D-4D8F-134C-A85C-5F590004AC9F}" dt="2022-03-17T02:54:46.253" v="1239" actId="2696"/>
        <pc:sldMkLst>
          <pc:docMk/>
          <pc:sldMk cId="2407114973" sldId="287"/>
        </pc:sldMkLst>
      </pc:sldChg>
      <pc:sldChg chg="add del">
        <pc:chgData name="Erin M. Buchanan" userId="a202a620-6e05-42b1-a3fc-fcfad0b42cdc" providerId="ADAL" clId="{C5FD327D-4D8F-134C-A85C-5F590004AC9F}" dt="2022-03-17T02:57:35.530" v="1258" actId="2696"/>
        <pc:sldMkLst>
          <pc:docMk/>
          <pc:sldMk cId="1634803617" sldId="288"/>
        </pc:sldMkLst>
      </pc:sldChg>
      <pc:sldChg chg="addSp modSp add mod">
        <pc:chgData name="Erin M. Buchanan" userId="a202a620-6e05-42b1-a3fc-fcfad0b42cdc" providerId="ADAL" clId="{C5FD327D-4D8F-134C-A85C-5F590004AC9F}" dt="2022-03-17T02:57:47.396" v="1260"/>
        <pc:sldMkLst>
          <pc:docMk/>
          <pc:sldMk cId="2695636478" sldId="289"/>
        </pc:sldMkLst>
        <pc:spChg chg="mod">
          <ac:chgData name="Erin M. Buchanan" userId="a202a620-6e05-42b1-a3fc-fcfad0b42cdc" providerId="ADAL" clId="{C5FD327D-4D8F-134C-A85C-5F590004AC9F}" dt="2022-03-17T02:57:41.185" v="1259"/>
          <ac:spMkLst>
            <pc:docMk/>
            <pc:sldMk cId="2695636478" sldId="289"/>
            <ac:spMk id="2" creationId="{D40AC06A-C12C-4747-A296-CEB8B21C230E}"/>
          </ac:spMkLst>
        </pc:spChg>
        <pc:spChg chg="add mod">
          <ac:chgData name="Erin M. Buchanan" userId="a202a620-6e05-42b1-a3fc-fcfad0b42cdc" providerId="ADAL" clId="{C5FD327D-4D8F-134C-A85C-5F590004AC9F}" dt="2022-03-17T02:57:47.396" v="1260"/>
          <ac:spMkLst>
            <pc:docMk/>
            <pc:sldMk cId="2695636478" sldId="289"/>
            <ac:spMk id="4" creationId="{F9E4E24A-300D-0342-BAC0-ED034E8AF421}"/>
          </ac:spMkLst>
        </pc:spChg>
        <pc:graphicFrameChg chg="modGraphic">
          <ac:chgData name="Erin M. Buchanan" userId="a202a620-6e05-42b1-a3fc-fcfad0b42cdc" providerId="ADAL" clId="{C5FD327D-4D8F-134C-A85C-5F590004AC9F}" dt="2022-03-17T02:56:21.607" v="1242" actId="12385"/>
          <ac:graphicFrameMkLst>
            <pc:docMk/>
            <pc:sldMk cId="2695636478" sldId="289"/>
            <ac:graphicFrameMk id="10" creationId="{B351F699-6E92-7C4D-B78D-107192DD75A9}"/>
          </ac:graphicFrameMkLst>
        </pc:graphicFrameChg>
      </pc:sldChg>
      <pc:sldChg chg="addSp modSp new mod">
        <pc:chgData name="Erin M. Buchanan" userId="a202a620-6e05-42b1-a3fc-fcfad0b42cdc" providerId="ADAL" clId="{C5FD327D-4D8F-134C-A85C-5F590004AC9F}" dt="2022-03-17T03:12:26.251" v="1487" actId="20577"/>
        <pc:sldMkLst>
          <pc:docMk/>
          <pc:sldMk cId="3802583169" sldId="290"/>
        </pc:sldMkLst>
        <pc:spChg chg="mod">
          <ac:chgData name="Erin M. Buchanan" userId="a202a620-6e05-42b1-a3fc-fcfad0b42cdc" providerId="ADAL" clId="{C5FD327D-4D8F-134C-A85C-5F590004AC9F}" dt="2022-03-17T03:05:54.578" v="1459"/>
          <ac:spMkLst>
            <pc:docMk/>
            <pc:sldMk cId="3802583169" sldId="290"/>
            <ac:spMk id="2" creationId="{3173D74A-8428-474A-AB49-DBAD99B6ED23}"/>
          </ac:spMkLst>
        </pc:spChg>
        <pc:spChg chg="mod">
          <ac:chgData name="Erin M. Buchanan" userId="a202a620-6e05-42b1-a3fc-fcfad0b42cdc" providerId="ADAL" clId="{C5FD327D-4D8F-134C-A85C-5F590004AC9F}" dt="2022-03-17T03:12:26.251" v="1487" actId="20577"/>
          <ac:spMkLst>
            <pc:docMk/>
            <pc:sldMk cId="3802583169" sldId="290"/>
            <ac:spMk id="3" creationId="{61BB725F-4B83-3442-8F65-1C5C00CB05AC}"/>
          </ac:spMkLst>
        </pc:spChg>
        <pc:spChg chg="add mod">
          <ac:chgData name="Erin M. Buchanan" userId="a202a620-6e05-42b1-a3fc-fcfad0b42cdc" providerId="ADAL" clId="{C5FD327D-4D8F-134C-A85C-5F590004AC9F}" dt="2022-03-17T03:06:10.145" v="1461"/>
          <ac:spMkLst>
            <pc:docMk/>
            <pc:sldMk cId="3802583169" sldId="290"/>
            <ac:spMk id="4" creationId="{55B7B99B-9BA3-9040-A00F-5693651859EA}"/>
          </ac:spMkLst>
        </pc:spChg>
      </pc:sldChg>
      <pc:sldChg chg="addSp modSp new mod">
        <pc:chgData name="Erin M. Buchanan" userId="a202a620-6e05-42b1-a3fc-fcfad0b42cdc" providerId="ADAL" clId="{C5FD327D-4D8F-134C-A85C-5F590004AC9F}" dt="2022-03-17T03:06:08.293" v="1460"/>
        <pc:sldMkLst>
          <pc:docMk/>
          <pc:sldMk cId="2064981698" sldId="291"/>
        </pc:sldMkLst>
        <pc:spChg chg="mod">
          <ac:chgData name="Erin M. Buchanan" userId="a202a620-6e05-42b1-a3fc-fcfad0b42cdc" providerId="ADAL" clId="{C5FD327D-4D8F-134C-A85C-5F590004AC9F}" dt="2022-03-17T03:02:20.087" v="1271"/>
          <ac:spMkLst>
            <pc:docMk/>
            <pc:sldMk cId="2064981698" sldId="291"/>
            <ac:spMk id="2" creationId="{EF5DD52C-BDC3-3248-9603-5774F6ABC784}"/>
          </ac:spMkLst>
        </pc:spChg>
        <pc:spChg chg="mod">
          <ac:chgData name="Erin M. Buchanan" userId="a202a620-6e05-42b1-a3fc-fcfad0b42cdc" providerId="ADAL" clId="{C5FD327D-4D8F-134C-A85C-5F590004AC9F}" dt="2022-03-17T03:05:42.054" v="1458" actId="20577"/>
          <ac:spMkLst>
            <pc:docMk/>
            <pc:sldMk cId="2064981698" sldId="291"/>
            <ac:spMk id="3" creationId="{ACA5B6CC-EE7B-E448-8C5E-1324F1D94381}"/>
          </ac:spMkLst>
        </pc:spChg>
        <pc:spChg chg="add mod">
          <ac:chgData name="Erin M. Buchanan" userId="a202a620-6e05-42b1-a3fc-fcfad0b42cdc" providerId="ADAL" clId="{C5FD327D-4D8F-134C-A85C-5F590004AC9F}" dt="2022-03-17T03:06:08.293" v="1460"/>
          <ac:spMkLst>
            <pc:docMk/>
            <pc:sldMk cId="2064981698" sldId="291"/>
            <ac:spMk id="4" creationId="{DDE69214-6512-EE4F-ACBC-FAC7253AA453}"/>
          </ac:spMkLst>
        </pc:spChg>
      </pc:sldChg>
      <pc:sldChg chg="addSp modSp new mod">
        <pc:chgData name="Erin M. Buchanan" userId="a202a620-6e05-42b1-a3fc-fcfad0b42cdc" providerId="ADAL" clId="{C5FD327D-4D8F-134C-A85C-5F590004AC9F}" dt="2022-03-17T03:16:10.957" v="1620" actId="20577"/>
        <pc:sldMkLst>
          <pc:docMk/>
          <pc:sldMk cId="803179811" sldId="292"/>
        </pc:sldMkLst>
        <pc:spChg chg="mod">
          <ac:chgData name="Erin M. Buchanan" userId="a202a620-6e05-42b1-a3fc-fcfad0b42cdc" providerId="ADAL" clId="{C5FD327D-4D8F-134C-A85C-5F590004AC9F}" dt="2022-03-17T03:15:34.522" v="1592" actId="27636"/>
          <ac:spMkLst>
            <pc:docMk/>
            <pc:sldMk cId="803179811" sldId="292"/>
            <ac:spMk id="2" creationId="{432AB3C4-85B1-B74F-A0DF-A1B0E4CFCB41}"/>
          </ac:spMkLst>
        </pc:spChg>
        <pc:spChg chg="mod">
          <ac:chgData name="Erin M. Buchanan" userId="a202a620-6e05-42b1-a3fc-fcfad0b42cdc" providerId="ADAL" clId="{C5FD327D-4D8F-134C-A85C-5F590004AC9F}" dt="2022-03-17T03:16:10.957" v="1620" actId="20577"/>
          <ac:spMkLst>
            <pc:docMk/>
            <pc:sldMk cId="803179811" sldId="292"/>
            <ac:spMk id="3" creationId="{65CA2F59-2784-0A40-8D87-7BC34FD04043}"/>
          </ac:spMkLst>
        </pc:spChg>
        <pc:spChg chg="add mod">
          <ac:chgData name="Erin M. Buchanan" userId="a202a620-6e05-42b1-a3fc-fcfad0b42cdc" providerId="ADAL" clId="{C5FD327D-4D8F-134C-A85C-5F590004AC9F}" dt="2022-03-17T03:14:02.843" v="1506" actId="20577"/>
          <ac:spMkLst>
            <pc:docMk/>
            <pc:sldMk cId="803179811" sldId="292"/>
            <ac:spMk id="4" creationId="{0E96B143-870B-B64C-8C87-A7CB619157E5}"/>
          </ac:spMkLst>
        </pc:spChg>
      </pc:sldChg>
      <pc:sldChg chg="addSp modSp new mod">
        <pc:chgData name="Erin M. Buchanan" userId="a202a620-6e05-42b1-a3fc-fcfad0b42cdc" providerId="ADAL" clId="{C5FD327D-4D8F-134C-A85C-5F590004AC9F}" dt="2022-03-17T03:21:41.276" v="1858" actId="20577"/>
        <pc:sldMkLst>
          <pc:docMk/>
          <pc:sldMk cId="4244466957" sldId="293"/>
        </pc:sldMkLst>
        <pc:spChg chg="mod">
          <ac:chgData name="Erin M. Buchanan" userId="a202a620-6e05-42b1-a3fc-fcfad0b42cdc" providerId="ADAL" clId="{C5FD327D-4D8F-134C-A85C-5F590004AC9F}" dt="2022-03-17T03:18:58.595" v="1657" actId="20577"/>
          <ac:spMkLst>
            <pc:docMk/>
            <pc:sldMk cId="4244466957" sldId="293"/>
            <ac:spMk id="2" creationId="{87BD5EFE-96E3-854B-9634-C4B1B3B0B7B9}"/>
          </ac:spMkLst>
        </pc:spChg>
        <pc:spChg chg="mod">
          <ac:chgData name="Erin M. Buchanan" userId="a202a620-6e05-42b1-a3fc-fcfad0b42cdc" providerId="ADAL" clId="{C5FD327D-4D8F-134C-A85C-5F590004AC9F}" dt="2022-03-17T03:21:41.276" v="1858" actId="20577"/>
          <ac:spMkLst>
            <pc:docMk/>
            <pc:sldMk cId="4244466957" sldId="293"/>
            <ac:spMk id="3" creationId="{DD6ED806-D299-8F4A-BDCC-382707408FDD}"/>
          </ac:spMkLst>
        </pc:spChg>
        <pc:spChg chg="add mod">
          <ac:chgData name="Erin M. Buchanan" userId="a202a620-6e05-42b1-a3fc-fcfad0b42cdc" providerId="ADAL" clId="{C5FD327D-4D8F-134C-A85C-5F590004AC9F}" dt="2022-03-17T03:19:02.884" v="1658"/>
          <ac:spMkLst>
            <pc:docMk/>
            <pc:sldMk cId="4244466957" sldId="293"/>
            <ac:spMk id="4" creationId="{DA36C985-D37E-5B4F-BCF8-DFE1342C028D}"/>
          </ac:spMkLst>
        </pc:spChg>
        <pc:picChg chg="add mod">
          <ac:chgData name="Erin M. Buchanan" userId="a202a620-6e05-42b1-a3fc-fcfad0b42cdc" providerId="ADAL" clId="{C5FD327D-4D8F-134C-A85C-5F590004AC9F}" dt="2022-03-17T03:19:24.802" v="1662" actId="14100"/>
          <ac:picMkLst>
            <pc:docMk/>
            <pc:sldMk cId="4244466957" sldId="293"/>
            <ac:picMk id="5" creationId="{40BA5B47-A050-4640-B086-DCC394546D5E}"/>
          </ac:picMkLst>
        </pc:picChg>
      </pc:sldChg>
      <pc:sldChg chg="addSp delSp modSp add mod">
        <pc:chgData name="Erin M. Buchanan" userId="a202a620-6e05-42b1-a3fc-fcfad0b42cdc" providerId="ADAL" clId="{C5FD327D-4D8F-134C-A85C-5F590004AC9F}" dt="2022-03-17T03:26:20.662" v="1963" actId="20577"/>
        <pc:sldMkLst>
          <pc:docMk/>
          <pc:sldMk cId="1143058299" sldId="294"/>
        </pc:sldMkLst>
        <pc:spChg chg="mod">
          <ac:chgData name="Erin M. Buchanan" userId="a202a620-6e05-42b1-a3fc-fcfad0b42cdc" providerId="ADAL" clId="{C5FD327D-4D8F-134C-A85C-5F590004AC9F}" dt="2022-03-17T03:26:00.291" v="1956" actId="20577"/>
          <ac:spMkLst>
            <pc:docMk/>
            <pc:sldMk cId="1143058299" sldId="294"/>
            <ac:spMk id="2" creationId="{53C9F356-9CA5-554F-AF6D-F7D75D53BC31}"/>
          </ac:spMkLst>
        </pc:spChg>
        <pc:spChg chg="del mod">
          <ac:chgData name="Erin M. Buchanan" userId="a202a620-6e05-42b1-a3fc-fcfad0b42cdc" providerId="ADAL" clId="{C5FD327D-4D8F-134C-A85C-5F590004AC9F}" dt="2022-03-17T03:26:01.950" v="1957" actId="478"/>
          <ac:spMkLst>
            <pc:docMk/>
            <pc:sldMk cId="1143058299" sldId="294"/>
            <ac:spMk id="3" creationId="{8B2EE478-C454-5C43-BDDF-6315F33A1EAD}"/>
          </ac:spMkLst>
        </pc:spChg>
        <pc:spChg chg="add mod">
          <ac:chgData name="Erin M. Buchanan" userId="a202a620-6e05-42b1-a3fc-fcfad0b42cdc" providerId="ADAL" clId="{C5FD327D-4D8F-134C-A85C-5F590004AC9F}" dt="2022-03-17T03:26:20.662" v="1963" actId="20577"/>
          <ac:spMkLst>
            <pc:docMk/>
            <pc:sldMk cId="1143058299" sldId="294"/>
            <ac:spMk id="4" creationId="{EE76AC0A-4A0C-A147-BC03-CDEC83AC219D}"/>
          </ac:spMkLst>
        </pc:spChg>
        <pc:spChg chg="add del mod">
          <ac:chgData name="Erin M. Buchanan" userId="a202a620-6e05-42b1-a3fc-fcfad0b42cdc" providerId="ADAL" clId="{C5FD327D-4D8F-134C-A85C-5F590004AC9F}" dt="2022-03-17T03:26:06.909" v="1959" actId="478"/>
          <ac:spMkLst>
            <pc:docMk/>
            <pc:sldMk cId="1143058299" sldId="294"/>
            <ac:spMk id="6" creationId="{5DBF3118-9BF3-1A47-B3BA-57415782AB30}"/>
          </ac:spMkLst>
        </pc:spChg>
        <pc:picChg chg="add mod">
          <ac:chgData name="Erin M. Buchanan" userId="a202a620-6e05-42b1-a3fc-fcfad0b42cdc" providerId="ADAL" clId="{C5FD327D-4D8F-134C-A85C-5F590004AC9F}" dt="2022-03-17T03:26:17.663" v="1962" actId="1076"/>
          <ac:picMkLst>
            <pc:docMk/>
            <pc:sldMk cId="1143058299" sldId="294"/>
            <ac:picMk id="7" creationId="{D1373FB0-C34C-D141-B5CA-7B2CA7F13AD4}"/>
          </ac:picMkLst>
        </pc:picChg>
      </pc:sldChg>
      <pc:sldChg chg="addSp delSp modSp add mod">
        <pc:chgData name="Erin M. Buchanan" userId="a202a620-6e05-42b1-a3fc-fcfad0b42cdc" providerId="ADAL" clId="{C5FD327D-4D8F-134C-A85C-5F590004AC9F}" dt="2022-03-17T03:36:40.873" v="2485" actId="20577"/>
        <pc:sldMkLst>
          <pc:docMk/>
          <pc:sldMk cId="3645178955" sldId="295"/>
        </pc:sldMkLst>
        <pc:spChg chg="add mod">
          <ac:chgData name="Erin M. Buchanan" userId="a202a620-6e05-42b1-a3fc-fcfad0b42cdc" providerId="ADAL" clId="{C5FD327D-4D8F-134C-A85C-5F590004AC9F}" dt="2022-03-17T03:36:40.873" v="2485" actId="20577"/>
          <ac:spMkLst>
            <pc:docMk/>
            <pc:sldMk cId="3645178955" sldId="295"/>
            <ac:spMk id="5" creationId="{1B2E53EF-1A3A-3C43-9965-06CE0BE520DD}"/>
          </ac:spMkLst>
        </pc:spChg>
        <pc:picChg chg="del">
          <ac:chgData name="Erin M. Buchanan" userId="a202a620-6e05-42b1-a3fc-fcfad0b42cdc" providerId="ADAL" clId="{C5FD327D-4D8F-134C-A85C-5F590004AC9F}" dt="2022-03-17T03:27:56.900" v="1965" actId="478"/>
          <ac:picMkLst>
            <pc:docMk/>
            <pc:sldMk cId="3645178955" sldId="295"/>
            <ac:picMk id="7" creationId="{D1373FB0-C34C-D141-B5CA-7B2CA7F13AD4}"/>
          </ac:picMkLst>
        </pc:picChg>
      </pc:sldChg>
      <pc:sldChg chg="modSp add mod">
        <pc:chgData name="Erin M. Buchanan" userId="a202a620-6e05-42b1-a3fc-fcfad0b42cdc" providerId="ADAL" clId="{C5FD327D-4D8F-134C-A85C-5F590004AC9F}" dt="2022-03-17T03:50:50.065" v="2906" actId="20577"/>
        <pc:sldMkLst>
          <pc:docMk/>
          <pc:sldMk cId="2003664085" sldId="296"/>
        </pc:sldMkLst>
        <pc:spChg chg="mod">
          <ac:chgData name="Erin M. Buchanan" userId="a202a620-6e05-42b1-a3fc-fcfad0b42cdc" providerId="ADAL" clId="{C5FD327D-4D8F-134C-A85C-5F590004AC9F}" dt="2022-03-17T03:50:50.065" v="2906" actId="20577"/>
          <ac:spMkLst>
            <pc:docMk/>
            <pc:sldMk cId="2003664085" sldId="296"/>
            <ac:spMk id="5" creationId="{1B2E53EF-1A3A-3C43-9965-06CE0BE520DD}"/>
          </ac:spMkLst>
        </pc:spChg>
      </pc:sldChg>
      <pc:sldChg chg="modSp new mod">
        <pc:chgData name="Erin M. Buchanan" userId="a202a620-6e05-42b1-a3fc-fcfad0b42cdc" providerId="ADAL" clId="{C5FD327D-4D8F-134C-A85C-5F590004AC9F}" dt="2022-03-17T03:51:33.986" v="2915"/>
        <pc:sldMkLst>
          <pc:docMk/>
          <pc:sldMk cId="1664412429" sldId="297"/>
        </pc:sldMkLst>
        <pc:spChg chg="mod">
          <ac:chgData name="Erin M. Buchanan" userId="a202a620-6e05-42b1-a3fc-fcfad0b42cdc" providerId="ADAL" clId="{C5FD327D-4D8F-134C-A85C-5F590004AC9F}" dt="2022-03-17T03:51:13.456" v="2914" actId="20577"/>
          <ac:spMkLst>
            <pc:docMk/>
            <pc:sldMk cId="1664412429" sldId="297"/>
            <ac:spMk id="2" creationId="{16D0F336-7152-A048-BF80-1ECBD728FB86}"/>
          </ac:spMkLst>
        </pc:spChg>
        <pc:spChg chg="mod">
          <ac:chgData name="Erin M. Buchanan" userId="a202a620-6e05-42b1-a3fc-fcfad0b42cdc" providerId="ADAL" clId="{C5FD327D-4D8F-134C-A85C-5F590004AC9F}" dt="2022-03-17T03:51:33.986" v="2915"/>
          <ac:spMkLst>
            <pc:docMk/>
            <pc:sldMk cId="1664412429" sldId="297"/>
            <ac:spMk id="3" creationId="{99D6DDA8-5B28-8F42-B656-DE8A1EB833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F4BE6-3D1D-964B-967D-F40C0A94DA29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AD4DD-098A-DC4C-B335-C272B780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0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6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9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1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AD4DD-098A-DC4C-B335-C272B780C0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3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2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5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8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1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5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3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3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/pqmsh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C2A1B859-9C1D-44C5-BD72-5DE16EF76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1854" r="-1" b="291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2070F-FC97-1D4A-9D29-7026D10C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  <a:solidFill>
            <a:schemeClr val="bg1">
              <a:alpha val="55000"/>
            </a:schemeClr>
          </a:solidFill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Improving Patient’s Assessment of Their Migraine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0DD9E-846A-F14F-8AEF-E95D6A2A0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Erin M. Buchanan, Ph.D.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Harrisburg University of Science and Technology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12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patients care about?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FA52-BF2E-7948-89E8-B3A3E763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main </a:t>
            </a:r>
            <a:r>
              <a:rPr lang="en-US" dirty="0"/>
              <a:t>r</a:t>
            </a:r>
            <a:r>
              <a:rPr lang="en-US" sz="2800" dirty="0"/>
              <a:t>esults:</a:t>
            </a:r>
          </a:p>
          <a:p>
            <a:pPr lvl="1"/>
            <a:r>
              <a:rPr lang="en-US" sz="2800" dirty="0"/>
              <a:t>Rating of importance for our preselected themes</a:t>
            </a:r>
          </a:p>
          <a:p>
            <a:pPr lvl="1"/>
            <a:r>
              <a:rPr lang="en-US" sz="2800" dirty="0"/>
              <a:t>Thematic analysis of open-ended responses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F4C5E-5EF9-9848-9C60-264A34373487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233233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3B88-0200-934A-840A-AE708D57B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– Patients tell us what matters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2A410-F26D-6A45-99D1-11336C9C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6" y="0"/>
            <a:ext cx="115672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7F72A5-1F66-6741-A163-3CD61F941A57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95175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CBDD2-97E3-2043-BA0D-93AE4CDA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F169-8295-934F-98C2-3B5D01E9E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10FC-EE9D-5B4D-9352-643B718FE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6" y="0"/>
            <a:ext cx="115672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099B5-E19A-4F48-9B00-FC8BD049A151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366171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03F8-FB01-AA4D-B12C-5F69352C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Creation of a PRO: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DC65-9DEB-534C-A3E3-9EB9BCE9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500" dirty="0"/>
              <a:t>Scale Creation</a:t>
            </a:r>
          </a:p>
          <a:p>
            <a:pPr lvl="1"/>
            <a:r>
              <a:rPr lang="en-US" sz="2300" dirty="0"/>
              <a:t>Team brainstormed ~ 200 questions assessing the 12 themes</a:t>
            </a:r>
          </a:p>
          <a:p>
            <a:pPr lvl="1"/>
            <a:r>
              <a:rPr lang="en-US" sz="2300" dirty="0"/>
              <a:t>Normal Functioning: </a:t>
            </a:r>
            <a:r>
              <a:rPr lang="en-US" sz="2300" i="1" dirty="0"/>
              <a:t>My activity level has increased because my migraine attacks have improved.</a:t>
            </a:r>
          </a:p>
          <a:p>
            <a:pPr lvl="1"/>
            <a:r>
              <a:rPr lang="en-US" sz="2300" dirty="0"/>
              <a:t>Social: </a:t>
            </a:r>
            <a:r>
              <a:rPr lang="en-US" sz="2300" i="1" dirty="0"/>
              <a:t>I have been able to schedule events with family and friends, which means I am improving.</a:t>
            </a:r>
          </a:p>
          <a:p>
            <a:pPr lvl="1"/>
            <a:r>
              <a:rPr lang="en-US" sz="2300" dirty="0"/>
              <a:t>Frequency: </a:t>
            </a:r>
            <a:r>
              <a:rPr lang="en-US" sz="2300" i="1" dirty="0"/>
              <a:t>I now have fewer migraine attacks.</a:t>
            </a:r>
          </a:p>
          <a:p>
            <a:r>
              <a:rPr lang="en-US" sz="2900" dirty="0"/>
              <a:t>Sample: </a:t>
            </a:r>
          </a:p>
          <a:p>
            <a:pPr lvl="1"/>
            <a:r>
              <a:rPr lang="en-US" sz="2500" dirty="0"/>
              <a:t>100 patients with migraine </a:t>
            </a:r>
          </a:p>
          <a:p>
            <a:pPr lvl="1"/>
            <a:r>
              <a:rPr lang="en-US" dirty="0"/>
              <a:t>84% Female</a:t>
            </a:r>
          </a:p>
          <a:p>
            <a:pPr lvl="1"/>
            <a:r>
              <a:rPr lang="en-US" dirty="0"/>
              <a:t>38.9 years old (SD = 13.3)</a:t>
            </a:r>
          </a:p>
          <a:p>
            <a:pPr lvl="1"/>
            <a:r>
              <a:rPr lang="en-US" dirty="0"/>
              <a:t>70% chronic migraine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F777B-FC22-FE45-B92E-B3EB1BD17B87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840069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C06A-C12C-4747-A296-CEB8B21C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a PRO: the FAMS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351F699-6E92-7C4D-B78D-107192DD7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14921"/>
              </p:ext>
            </p:extLst>
          </p:nvPr>
        </p:nvGraphicFramePr>
        <p:xfrm>
          <a:off x="960843" y="1971672"/>
          <a:ext cx="10086568" cy="4372487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2909592">
                  <a:extLst>
                    <a:ext uri="{9D8B030D-6E8A-4147-A177-3AD203B41FA5}">
                      <a16:colId xmlns:a16="http://schemas.microsoft.com/office/drawing/2014/main" val="967669001"/>
                    </a:ext>
                  </a:extLst>
                </a:gridCol>
                <a:gridCol w="2133692">
                  <a:extLst>
                    <a:ext uri="{9D8B030D-6E8A-4147-A177-3AD203B41FA5}">
                      <a16:colId xmlns:a16="http://schemas.microsoft.com/office/drawing/2014/main" val="2246911192"/>
                    </a:ext>
                  </a:extLst>
                </a:gridCol>
                <a:gridCol w="2521642">
                  <a:extLst>
                    <a:ext uri="{9D8B030D-6E8A-4147-A177-3AD203B41FA5}">
                      <a16:colId xmlns:a16="http://schemas.microsoft.com/office/drawing/2014/main" val="889447736"/>
                    </a:ext>
                  </a:extLst>
                </a:gridCol>
                <a:gridCol w="2521642">
                  <a:extLst>
                    <a:ext uri="{9D8B030D-6E8A-4147-A177-3AD203B41FA5}">
                      <a16:colId xmlns:a16="http://schemas.microsoft.com/office/drawing/2014/main" val="1505038135"/>
                    </a:ext>
                  </a:extLst>
                </a:gridCol>
              </a:tblGrid>
              <a:tr h="3310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Original Questions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High Loadings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Important to Patients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811372691"/>
                  </a:ext>
                </a:extLst>
              </a:tr>
              <a:tr h="1321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Associated Symptoms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514038340"/>
                  </a:ext>
                </a:extLst>
              </a:tr>
              <a:tr h="13113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Concentration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2214211600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Doctor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726138663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Education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057807455"/>
                  </a:ext>
                </a:extLst>
              </a:tr>
              <a:tr h="15355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Financial/Insurance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292689628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Frequency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548544569"/>
                  </a:ext>
                </a:extLst>
              </a:tr>
              <a:tr h="1434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Medication/Financial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4001971772"/>
                  </a:ext>
                </a:extLst>
              </a:tr>
              <a:tr h="13177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Normal Functioning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746233691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Pain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81366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Productivity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011761085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Self-Worth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1563989423"/>
                  </a:ext>
                </a:extLst>
              </a:tr>
              <a:tr h="1792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Social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NewRomanPSMT"/>
                      </a:endParaRPr>
                    </a:p>
                  </a:txBody>
                  <a:tcPr marL="8099" marR="8099" marT="8099" marB="0" anchor="b"/>
                </a:tc>
                <a:extLst>
                  <a:ext uri="{0D108BD9-81ED-4DB2-BD59-A6C34878D82A}">
                    <a16:rowId xmlns:a16="http://schemas.microsoft.com/office/drawing/2014/main" val="36260892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E4E24A-300D-0342-BAC0-ED034E8AF421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269563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D52C-BDC3-3248-9603-5774F6AB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a PRO: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B6CC-EE7B-E448-8C5E-1324F1D94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then examined the “good” questions with a larger sample to create our finalized scale. </a:t>
            </a:r>
          </a:p>
          <a:p>
            <a:r>
              <a:rPr lang="en-US" sz="2900" dirty="0"/>
              <a:t>Sample: </a:t>
            </a:r>
          </a:p>
          <a:p>
            <a:pPr lvl="1"/>
            <a:r>
              <a:rPr lang="en-US" sz="2500" dirty="0"/>
              <a:t>200 patients with migraine </a:t>
            </a:r>
          </a:p>
          <a:p>
            <a:pPr lvl="1"/>
            <a:r>
              <a:rPr lang="en-US" dirty="0"/>
              <a:t>84% Female</a:t>
            </a:r>
          </a:p>
          <a:p>
            <a:pPr lvl="1"/>
            <a:r>
              <a:rPr lang="en-US" dirty="0"/>
              <a:t>49.9 years old (SD = 13.2)</a:t>
            </a:r>
          </a:p>
          <a:p>
            <a:pPr lvl="1"/>
            <a:r>
              <a:rPr lang="en-US" dirty="0"/>
              <a:t>80% chronic migraine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69214-6512-EE4F-ACBC-FAC7253AA453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206498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D74A-8428-474A-AB49-DBAD99B6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Assessment of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B725F-4B83-3442-8F65-1C5C00CB0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FAMS is a set of scales: </a:t>
            </a:r>
          </a:p>
          <a:p>
            <a:pPr lvl="1"/>
            <a:r>
              <a:rPr lang="en-US" dirty="0"/>
              <a:t>Research (18 items)</a:t>
            </a:r>
          </a:p>
          <a:p>
            <a:pPr lvl="1"/>
            <a:r>
              <a:rPr lang="en-US" dirty="0"/>
              <a:t>Clinical (9 items)</a:t>
            </a:r>
          </a:p>
          <a:p>
            <a:pPr lvl="1"/>
            <a:r>
              <a:rPr lang="en-US" dirty="0"/>
              <a:t>Supplemental (9 items)</a:t>
            </a:r>
          </a:p>
          <a:p>
            <a:r>
              <a:rPr lang="en-US" dirty="0"/>
              <a:t>Psychometrics appear to support reliability, convergent/divergent validity, and predictive usefulness.</a:t>
            </a:r>
          </a:p>
          <a:p>
            <a:pPr lvl="1"/>
            <a:r>
              <a:rPr lang="en-US" dirty="0">
                <a:hlinkClick r:id="rId2"/>
              </a:rPr>
              <a:t>https://osf.io/pqmsh/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7B99B-9BA3-9040-A00F-5693651859EA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380258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B3C4-85B1-B74F-A0DF-A1B0E4CFC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 of the Phone App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2F59-2784-0A40-8D87-7BC34FD0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application to track migraine with the FAMS </a:t>
            </a:r>
          </a:p>
          <a:p>
            <a:pPr lvl="1"/>
            <a:r>
              <a:rPr lang="en-US" dirty="0"/>
              <a:t>Provides personalized feedback to patients to share with providers for enhanced decision making </a:t>
            </a:r>
          </a:p>
          <a:p>
            <a:r>
              <a:rPr lang="en-US" dirty="0"/>
              <a:t>Solicit patient feedback on the application</a:t>
            </a:r>
          </a:p>
          <a:p>
            <a:r>
              <a:rPr lang="en-US" dirty="0"/>
              <a:t>Further assess the FAMS for suitability for all types of patients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6B143-870B-B64C-8C87-A7CB619157E5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80317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DB4C89A-DDD3-CE45-A47C-1EF2ACF6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07" y="0"/>
            <a:ext cx="3855940" cy="68580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476615-B038-944B-8C67-9A860F39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53" y="0"/>
            <a:ext cx="38559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E1CC7-79A8-A749-B789-BA8CF274E0E2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161215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AD9AD7-D1FC-8C4B-947D-F6451AE5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165" y="0"/>
            <a:ext cx="3852000" cy="685800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B6E54A-508F-304E-9A03-ECEDDAC6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35" y="0"/>
            <a:ext cx="38559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09D26-C6ED-6C4D-86D7-34BFD90BB4C4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75691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A550-1E6D-7B48-B3C4-6EC4443E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4E41-A50E-EC43-9CD8-BF266349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Addie </a:t>
            </a:r>
            <a:r>
              <a:rPr lang="en-US" sz="2500" dirty="0" err="1"/>
              <a:t>Wikowsky</a:t>
            </a:r>
            <a:r>
              <a:rPr lang="en-US" sz="2500" dirty="0"/>
              <a:t>, </a:t>
            </a:r>
            <a:r>
              <a:rPr lang="en-US" sz="2500" dirty="0" err="1"/>
              <a:t>Clinvest</a:t>
            </a:r>
            <a:r>
              <a:rPr lang="en-US" sz="2500" dirty="0"/>
              <a:t> Research</a:t>
            </a:r>
          </a:p>
          <a:p>
            <a:r>
              <a:rPr lang="en-US" sz="2500" dirty="0"/>
              <a:t>Heather Manley, </a:t>
            </a:r>
            <a:r>
              <a:rPr lang="en-US" sz="2500" dirty="0" err="1"/>
              <a:t>Clinvest</a:t>
            </a:r>
            <a:r>
              <a:rPr lang="en-US" sz="2500" dirty="0"/>
              <a:t> Research</a:t>
            </a:r>
          </a:p>
          <a:p>
            <a:r>
              <a:rPr lang="en-US" sz="2500" dirty="0"/>
              <a:t>Jim Sly, </a:t>
            </a:r>
            <a:r>
              <a:rPr lang="en-US" sz="2500" dirty="0" err="1"/>
              <a:t>Clinvest</a:t>
            </a:r>
            <a:r>
              <a:rPr lang="en-US" sz="2500" dirty="0"/>
              <a:t> Research</a:t>
            </a:r>
          </a:p>
          <a:p>
            <a:r>
              <a:rPr lang="en-US" sz="2500" dirty="0"/>
              <a:t>Ryan Cady, </a:t>
            </a:r>
            <a:r>
              <a:rPr lang="en-US" sz="2500" dirty="0" err="1"/>
              <a:t>Clinvest</a:t>
            </a:r>
            <a:r>
              <a:rPr lang="en-US" sz="2500" dirty="0"/>
              <a:t> Research </a:t>
            </a:r>
          </a:p>
          <a:p>
            <a:r>
              <a:rPr lang="en-US" sz="2500" dirty="0"/>
              <a:t>K. D. Valentine, MGH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CC78500-4775-4243-AF02-376D24C1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876" y="0"/>
            <a:ext cx="4698124" cy="17993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4ADDB3D-70E1-0644-A076-0883E861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565" y="5094514"/>
            <a:ext cx="4018435" cy="1763486"/>
          </a:xfrm>
          <a:prstGeom prst="rect">
            <a:avLst/>
          </a:prstGeom>
          <a:noFill/>
        </p:spPr>
      </p:pic>
      <p:pic>
        <p:nvPicPr>
          <p:cNvPr id="1026" name="Picture 2" descr="Life on Campus | Harrisburg University">
            <a:extLst>
              <a:ext uri="{FF2B5EF4-FFF2-40B4-BE49-F238E27FC236}">
                <a16:creationId xmlns:a16="http://schemas.microsoft.com/office/drawing/2014/main" id="{3716C2CF-A6E3-A744-9D16-71539FC8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2400"/>
            <a:ext cx="49911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38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A3A7-0C12-7848-B5FD-3B88617F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DFA31-0623-164B-BF2D-0266EC21B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app has received positive initial feedback from patients</a:t>
            </a:r>
          </a:p>
          <a:p>
            <a:pPr lvl="1"/>
            <a:r>
              <a:rPr lang="en-US" dirty="0"/>
              <a:t>Appears cleanly designed</a:t>
            </a:r>
          </a:p>
          <a:p>
            <a:pPr lvl="1"/>
            <a:r>
              <a:rPr lang="en-US" dirty="0"/>
              <a:t>Easy to navigate</a:t>
            </a:r>
          </a:p>
          <a:p>
            <a:pPr lvl="1"/>
            <a:r>
              <a:rPr lang="en-US" dirty="0"/>
              <a:t>User friendly</a:t>
            </a:r>
          </a:p>
          <a:p>
            <a:pPr lvl="1"/>
            <a:r>
              <a:rPr lang="en-US" dirty="0"/>
              <a:t>Well designed for the target audience (i.e., colors are muted for light sensitivity)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939F75-3446-0D40-AD05-B5A77EC04853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1001880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5EFE-96E3-854B-9634-C4B1B3B0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Realities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D806-D299-8F4A-BDCC-382707408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6490" cy="4351338"/>
          </a:xfrm>
        </p:spPr>
        <p:txBody>
          <a:bodyPr/>
          <a:lstStyle/>
          <a:p>
            <a:r>
              <a:rPr lang="en-US" dirty="0"/>
              <a:t>Updated app for long-term development and maintenance </a:t>
            </a:r>
          </a:p>
          <a:p>
            <a:r>
              <a:rPr lang="en-US" dirty="0"/>
              <a:t>Use software that allows for customization</a:t>
            </a:r>
          </a:p>
          <a:p>
            <a:r>
              <a:rPr lang="en-US" dirty="0"/>
              <a:t>Design and implement customized reports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6C985-D37E-5B4F-BCF8-DFE1342C028D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40BA5B47-A050-4640-B086-DCC394546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97" y="0"/>
            <a:ext cx="4635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6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B513-FC82-3249-97FE-C7110FC5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EEAAF-65DE-A142-A9EB-2708363E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Ongoing daily dairy data collection to garner a large sample for testing chronic and episodic migraine separately</a:t>
            </a:r>
          </a:p>
          <a:p>
            <a:pPr lvl="1"/>
            <a:r>
              <a:rPr lang="en-US" dirty="0"/>
              <a:t>19 chronic patients</a:t>
            </a:r>
          </a:p>
          <a:p>
            <a:pPr lvl="1"/>
            <a:r>
              <a:rPr lang="en-US" dirty="0"/>
              <a:t>42 episodic patients</a:t>
            </a:r>
          </a:p>
          <a:p>
            <a:pPr lvl="1"/>
            <a:r>
              <a:rPr lang="en-US" dirty="0"/>
              <a:t>80 total FAMS entries</a:t>
            </a:r>
          </a:p>
          <a:p>
            <a:r>
              <a:rPr lang="en-US" dirty="0"/>
              <a:t>Combined with previous data for current assessment (253 chronic, 110 episodic)</a:t>
            </a:r>
          </a:p>
          <a:p>
            <a:r>
              <a:rPr lang="en-US" dirty="0"/>
              <a:t>Study modifications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951E9-35A9-194E-801B-38E3988FFAB7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183515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A31F-D993-554E-985C-4AC22EC5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957B-8A6F-F546-91CB-64A32CA5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results indicate room for improvement on original scale</a:t>
            </a:r>
          </a:p>
          <a:p>
            <a:r>
              <a:rPr lang="en-US" dirty="0"/>
              <a:t>Investigation indicates the reverse coded items may be an issue</a:t>
            </a:r>
          </a:p>
          <a:p>
            <a:r>
              <a:rPr lang="en-US" dirty="0"/>
              <a:t>Separate models for episodic and chronic patients indicate similar scale functioning for each subset of patients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BA9F-C5FF-A44F-87BA-D1B975F40AB1}"/>
              </a:ext>
            </a:extLst>
          </p:cNvPr>
          <p:cNvSpPr txBox="1"/>
          <p:nvPr/>
        </p:nvSpPr>
        <p:spPr>
          <a:xfrm>
            <a:off x="0" y="649917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1149243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2A44-7943-284F-82FA-D08164C1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 the FAMS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EFD7-B14E-AD49-9B90-5430C60A5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interesting finding: </a:t>
            </a:r>
          </a:p>
          <a:p>
            <a:pPr lvl="1"/>
            <a:r>
              <a:rPr lang="en-US" dirty="0"/>
              <a:t>The items that indicate the poorest fit are all related to head pain days/frequency</a:t>
            </a:r>
          </a:p>
          <a:p>
            <a:pPr lvl="1"/>
            <a:r>
              <a:rPr lang="en-US" i="1" dirty="0"/>
              <a:t>My number of severe head pain days has decreased.</a:t>
            </a:r>
          </a:p>
          <a:p>
            <a:pPr lvl="1"/>
            <a:r>
              <a:rPr lang="en-US" i="1" dirty="0"/>
              <a:t>I now have fewer migraine attacks.</a:t>
            </a:r>
          </a:p>
          <a:p>
            <a:pPr lvl="1"/>
            <a:r>
              <a:rPr lang="en-US" i="1" dirty="0"/>
              <a:t>Overall, my head pain has decreased.</a:t>
            </a:r>
          </a:p>
          <a:p>
            <a:pPr lvl="1"/>
            <a:r>
              <a:rPr lang="en-US" i="1" dirty="0"/>
              <a:t>My number of head pain days have decreased.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BAA6B-C1F5-B345-83AF-CA52DF9FC434}"/>
              </a:ext>
            </a:extLst>
          </p:cNvPr>
          <p:cNvSpPr txBox="1"/>
          <p:nvPr/>
        </p:nvSpPr>
        <p:spPr>
          <a:xfrm>
            <a:off x="0" y="6488668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Phone App Tracker </a:t>
            </a:r>
          </a:p>
        </p:txBody>
      </p:sp>
    </p:spTree>
    <p:extLst>
      <p:ext uri="{BB962C8B-B14F-4D97-AF65-F5344CB8AC3E}">
        <p14:creationId xmlns:p14="http://schemas.microsoft.com/office/powerpoint/2010/main" val="292682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F356-9CA5-554F-AF6D-F7D75D53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6AC0A-4A0C-A147-BC03-CDEC83AC219D}"/>
              </a:ext>
            </a:extLst>
          </p:cNvPr>
          <p:cNvSpPr txBox="1"/>
          <p:nvPr/>
        </p:nvSpPr>
        <p:spPr>
          <a:xfrm>
            <a:off x="0" y="648866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1373FB0-C34C-D141-B5CA-7B2CA7F13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21" y="1690688"/>
            <a:ext cx="10188158" cy="31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F356-9CA5-554F-AF6D-F7D75D53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6AC0A-4A0C-A147-BC03-CDEC83AC219D}"/>
              </a:ext>
            </a:extLst>
          </p:cNvPr>
          <p:cNvSpPr txBox="1"/>
          <p:nvPr/>
        </p:nvSpPr>
        <p:spPr>
          <a:xfrm>
            <a:off x="0" y="648866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E53EF-1A3A-3C43-9965-06CE0BE52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Create Digital Health Platforms:</a:t>
            </a:r>
          </a:p>
          <a:p>
            <a:pPr lvl="1"/>
            <a:r>
              <a:rPr lang="en-US" dirty="0"/>
              <a:t>Provided for researchers, patients, and providers</a:t>
            </a:r>
          </a:p>
          <a:p>
            <a:pPr lvl="1"/>
            <a:r>
              <a:rPr lang="en-US" dirty="0"/>
              <a:t>Use qualitative data and natural language processing to summarize most bothersome symptoms and other concerns</a:t>
            </a:r>
          </a:p>
          <a:p>
            <a:pPr lvl="1"/>
            <a:r>
              <a:rPr lang="en-US" dirty="0"/>
              <a:t>Use quantitative data to provide real-time summarized risk scores, along with simple tracking visualizations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7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F356-9CA5-554F-AF6D-F7D75D53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6AC0A-4A0C-A147-BC03-CDEC83AC219D}"/>
              </a:ext>
            </a:extLst>
          </p:cNvPr>
          <p:cNvSpPr txBox="1"/>
          <p:nvPr/>
        </p:nvSpPr>
        <p:spPr>
          <a:xfrm>
            <a:off x="0" y="648866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E53EF-1A3A-3C43-9965-06CE0BE52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Assess Digital Health Platforms:</a:t>
            </a:r>
          </a:p>
          <a:p>
            <a:pPr lvl="1"/>
            <a:r>
              <a:rPr lang="en-US" dirty="0"/>
              <a:t>Do patients and providers use these tools?</a:t>
            </a:r>
          </a:p>
          <a:p>
            <a:pPr lvl="1"/>
            <a:r>
              <a:rPr lang="en-US" dirty="0"/>
              <a:t>Does their use improve perceived shared decision making and satisfaction? </a:t>
            </a:r>
          </a:p>
          <a:p>
            <a:pPr lvl="1"/>
            <a:r>
              <a:rPr lang="en-US" dirty="0"/>
              <a:t>Can we improve outcomes beyond just pain and frequency?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6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F336-7152-A048-BF80-1ECBD728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DDA8-5B28-8F42-B656-DE8A1EB83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Migraine is a multi-faceted illness with many factors to consider!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12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2B05-7E2E-4AEE-A0CD-A7285F113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24995"/>
          <a:stretch/>
        </p:blipFill>
        <p:spPr>
          <a:xfrm>
            <a:off x="-7781" y="2230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ED8112-D0BC-434E-AC50-FF70A3296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listening!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682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B2DC-A1E6-6A47-891B-40D68475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966B3-A22F-5D40-A13A-A9D33511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Migraine Background</a:t>
            </a:r>
          </a:p>
          <a:p>
            <a:r>
              <a:rPr lang="en-US" dirty="0"/>
              <a:t>Development of the FAMS </a:t>
            </a:r>
          </a:p>
          <a:p>
            <a:pPr lvl="1"/>
            <a:r>
              <a:rPr lang="en-US" dirty="0"/>
              <a:t>What do patients care about? </a:t>
            </a:r>
          </a:p>
          <a:p>
            <a:pPr lvl="1"/>
            <a:r>
              <a:rPr lang="en-US" dirty="0"/>
              <a:t>Creation of a PRO: the FAMS</a:t>
            </a:r>
          </a:p>
          <a:p>
            <a:pPr lvl="1"/>
            <a:r>
              <a:rPr lang="en-US" dirty="0"/>
              <a:t>Assessment of the FAMS</a:t>
            </a:r>
          </a:p>
          <a:p>
            <a:r>
              <a:rPr lang="en-US" dirty="0"/>
              <a:t>Development of Phone App Tracker</a:t>
            </a:r>
          </a:p>
          <a:p>
            <a:pPr lvl="1"/>
            <a:r>
              <a:rPr lang="en-US" dirty="0"/>
              <a:t>Personalized patient reports</a:t>
            </a:r>
          </a:p>
          <a:p>
            <a:pPr lvl="1"/>
            <a:r>
              <a:rPr lang="en-US" dirty="0"/>
              <a:t>Confirmation of the FAMS</a:t>
            </a:r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Assessment of patient reports</a:t>
            </a:r>
          </a:p>
          <a:p>
            <a:pPr lvl="1"/>
            <a:r>
              <a:rPr lang="en-US" dirty="0"/>
              <a:t>Improvements for shared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190478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FCFB-6411-964F-A6A8-5252078C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headache?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FB35-439C-D84E-87FF-CF917B64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pain that is unpleasant, ranging from mild to severe</a:t>
            </a:r>
          </a:p>
          <a:p>
            <a:r>
              <a:rPr lang="en-US" dirty="0"/>
              <a:t>Pressure and aching</a:t>
            </a:r>
          </a:p>
          <a:p>
            <a:r>
              <a:rPr lang="en-US" dirty="0"/>
              <a:t>Triggers include stress, anxiety, sinus </a:t>
            </a:r>
          </a:p>
          <a:p>
            <a:r>
              <a:rPr lang="en-US" dirty="0"/>
              <a:t>Nearly everyone experiences headache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0CD60-8049-AE4E-9959-719FE378D9DB}"/>
              </a:ext>
            </a:extLst>
          </p:cNvPr>
          <p:cNvSpPr txBox="1"/>
          <p:nvPr/>
        </p:nvSpPr>
        <p:spPr>
          <a:xfrm>
            <a:off x="0" y="64886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Migraine Background</a:t>
            </a:r>
          </a:p>
        </p:txBody>
      </p:sp>
    </p:spTree>
    <p:extLst>
      <p:ext uri="{BB962C8B-B14F-4D97-AF65-F5344CB8AC3E}">
        <p14:creationId xmlns:p14="http://schemas.microsoft.com/office/powerpoint/2010/main" val="302825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15DC-FB29-A743-98D0-265F1DAB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migraine?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0BBB-C4C7-8E41-BEC1-F5F6AF65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characterized as an “attack”</a:t>
            </a:r>
          </a:p>
          <a:p>
            <a:r>
              <a:rPr lang="en-US" dirty="0"/>
              <a:t>Moderate to severe pain</a:t>
            </a:r>
          </a:p>
          <a:p>
            <a:r>
              <a:rPr lang="en-US" dirty="0"/>
              <a:t>Comorbid with visual disturbances, nausea, vomiting, sensitivity to light/sound/smell, auras</a:t>
            </a:r>
          </a:p>
          <a:p>
            <a:r>
              <a:rPr lang="en-US" dirty="0"/>
              <a:t>~12% of the population has experienced migraine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B3491-55B6-6A40-8666-5D6E1D7A8590}"/>
              </a:ext>
            </a:extLst>
          </p:cNvPr>
          <p:cNvSpPr txBox="1"/>
          <p:nvPr/>
        </p:nvSpPr>
        <p:spPr>
          <a:xfrm>
            <a:off x="0" y="64886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Migraine Background</a:t>
            </a:r>
          </a:p>
        </p:txBody>
      </p:sp>
    </p:spTree>
    <p:extLst>
      <p:ext uri="{BB962C8B-B14F-4D97-AF65-F5344CB8AC3E}">
        <p14:creationId xmlns:p14="http://schemas.microsoft.com/office/powerpoint/2010/main" val="81599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332F-F975-174A-AAE9-8C7B5ED4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D7730-0C88-5F46-AB7A-FC0722B5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Image result for migraines vs headaches">
            <a:extLst>
              <a:ext uri="{FF2B5EF4-FFF2-40B4-BE49-F238E27FC236}">
                <a16:creationId xmlns:a16="http://schemas.microsoft.com/office/drawing/2014/main" id="{7871E327-15A3-7E48-A409-C8A5C3A9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1BCB24-E07D-3C4F-A5C5-2C011DE0FF27}"/>
              </a:ext>
            </a:extLst>
          </p:cNvPr>
          <p:cNvSpPr txBox="1"/>
          <p:nvPr/>
        </p:nvSpPr>
        <p:spPr>
          <a:xfrm>
            <a:off x="0" y="649917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Migraine Background</a:t>
            </a:r>
          </a:p>
        </p:txBody>
      </p:sp>
    </p:spTree>
    <p:extLst>
      <p:ext uri="{BB962C8B-B14F-4D97-AF65-F5344CB8AC3E}">
        <p14:creationId xmlns:p14="http://schemas.microsoft.com/office/powerpoint/2010/main" val="6469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3F20-E658-8348-A698-256A7F7B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CB8EE-9C5E-BE49-B3B0-550B11C6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prevalent illness in the world</a:t>
            </a:r>
          </a:p>
          <a:p>
            <a:r>
              <a:rPr lang="en-US" dirty="0"/>
              <a:t>A woman’s illness</a:t>
            </a:r>
          </a:p>
          <a:p>
            <a:r>
              <a:rPr lang="en-US" dirty="0"/>
              <a:t>Often 1-2 attacks per month, others are chronic with 15+ per month</a:t>
            </a:r>
          </a:p>
          <a:p>
            <a:r>
              <a:rPr lang="en-US" dirty="0"/>
              <a:t>Serious impacts on work, family, and daily life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52C9A-B6BF-2048-BF32-0AB71A3DAC9F}"/>
              </a:ext>
            </a:extLst>
          </p:cNvPr>
          <p:cNvSpPr txBox="1"/>
          <p:nvPr/>
        </p:nvSpPr>
        <p:spPr>
          <a:xfrm>
            <a:off x="0" y="64886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Migraine Background</a:t>
            </a:r>
          </a:p>
        </p:txBody>
      </p:sp>
    </p:spTree>
    <p:extLst>
      <p:ext uri="{BB962C8B-B14F-4D97-AF65-F5344CB8AC3E}">
        <p14:creationId xmlns:p14="http://schemas.microsoft.com/office/powerpoint/2010/main" val="299216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1FF8-9844-0E44-82D5-6BDF6E6A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a need?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139B-197F-154E-887B-DFC2F1712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Do we </a:t>
            </a:r>
            <a:r>
              <a:rPr lang="en-US" sz="2500" i="1" dirty="0"/>
              <a:t>really need </a:t>
            </a:r>
            <a:r>
              <a:rPr lang="en-US" sz="2500" dirty="0"/>
              <a:t>another scale? </a:t>
            </a:r>
          </a:p>
          <a:p>
            <a:r>
              <a:rPr lang="en-US" sz="2500" dirty="0"/>
              <a:t>Development of these scales is often Doctor/Researcher oriented </a:t>
            </a:r>
          </a:p>
          <a:p>
            <a:pPr lvl="1"/>
            <a:r>
              <a:rPr lang="en-US" sz="2500" dirty="0"/>
              <a:t>Focus, Readability, etc. </a:t>
            </a:r>
          </a:p>
          <a:p>
            <a:r>
              <a:rPr lang="en-US" sz="2500" dirty="0"/>
              <a:t>Scales are often designed for only one facet of migraine</a:t>
            </a:r>
          </a:p>
          <a:p>
            <a:r>
              <a:rPr lang="en-US" sz="2500" dirty="0"/>
              <a:t>Cost of scales can be prohibitive</a:t>
            </a:r>
          </a:p>
          <a:p>
            <a:r>
              <a:rPr lang="en-US" sz="2500" dirty="0"/>
              <a:t>Number of therapeutic options is on the rise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36F8D-1195-674C-BB15-C066D4D03D21}"/>
              </a:ext>
            </a:extLst>
          </p:cNvPr>
          <p:cNvSpPr txBox="1"/>
          <p:nvPr/>
        </p:nvSpPr>
        <p:spPr>
          <a:xfrm>
            <a:off x="0" y="6488668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</a:t>
            </a:r>
          </a:p>
        </p:txBody>
      </p:sp>
    </p:spTree>
    <p:extLst>
      <p:ext uri="{BB962C8B-B14F-4D97-AF65-F5344CB8AC3E}">
        <p14:creationId xmlns:p14="http://schemas.microsoft.com/office/powerpoint/2010/main" val="39473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77C3-B422-B24E-82FE-8C31E46E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patients care about?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EC734-3736-914E-AD37-876B1D96C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500" dirty="0">
                <a:effectLst/>
              </a:rPr>
              <a:t>Developed a semi-structured interview:</a:t>
            </a:r>
          </a:p>
          <a:p>
            <a:pPr lvl="1"/>
            <a:r>
              <a:rPr lang="en-US" sz="2500" dirty="0">
                <a:effectLst/>
              </a:rPr>
              <a:t>Subject Matter Experts (</a:t>
            </a:r>
            <a:r>
              <a:rPr lang="en-US" sz="2500" dirty="0" err="1">
                <a:effectLst/>
              </a:rPr>
              <a:t>Clinvest</a:t>
            </a:r>
            <a:r>
              <a:rPr lang="en-US" sz="2500" dirty="0">
                <a:effectLst/>
              </a:rPr>
              <a:t> Team, Patient Advocate, Migraine Specialists) </a:t>
            </a:r>
          </a:p>
          <a:p>
            <a:pPr lvl="1"/>
            <a:r>
              <a:rPr lang="en-US" sz="2500" dirty="0">
                <a:effectLst/>
              </a:rPr>
              <a:t>Mix of open ended and ranking type questions</a:t>
            </a:r>
          </a:p>
          <a:p>
            <a:pPr lvl="1"/>
            <a:r>
              <a:rPr lang="en-US" sz="2500" dirty="0">
                <a:effectLst/>
              </a:rPr>
              <a:t>Thematic domains of pain, productivity, social with the opportunity for others</a:t>
            </a:r>
          </a:p>
          <a:p>
            <a:r>
              <a:rPr lang="en-US" sz="2900" dirty="0">
                <a:effectLst/>
              </a:rPr>
              <a:t>Sample: </a:t>
            </a:r>
          </a:p>
          <a:p>
            <a:pPr lvl="1"/>
            <a:r>
              <a:rPr lang="en-US" sz="2500" dirty="0">
                <a:effectLst/>
              </a:rPr>
              <a:t>10 patients with migraine </a:t>
            </a:r>
          </a:p>
          <a:p>
            <a:pPr lvl="1"/>
            <a:r>
              <a:rPr lang="en-US" sz="2200" dirty="0"/>
              <a:t>80% Female</a:t>
            </a:r>
          </a:p>
          <a:p>
            <a:pPr lvl="1"/>
            <a:r>
              <a:rPr lang="en-US" sz="2200" dirty="0"/>
              <a:t>47.6 years old (SD = 13.3)</a:t>
            </a:r>
          </a:p>
          <a:p>
            <a:pPr lvl="1"/>
            <a:r>
              <a:rPr lang="en-US" sz="2200" dirty="0"/>
              <a:t>70% Chronic Migraine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1259D-75F2-1E4D-BDF3-D21AE850D7B7}"/>
              </a:ext>
            </a:extLst>
          </p:cNvPr>
          <p:cNvSpPr txBox="1"/>
          <p:nvPr/>
        </p:nvSpPr>
        <p:spPr>
          <a:xfrm>
            <a:off x="0" y="6488668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the FAMS </a:t>
            </a:r>
          </a:p>
        </p:txBody>
      </p:sp>
    </p:spTree>
    <p:extLst>
      <p:ext uri="{BB962C8B-B14F-4D97-AF65-F5344CB8AC3E}">
        <p14:creationId xmlns:p14="http://schemas.microsoft.com/office/powerpoint/2010/main" val="109187604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2"/>
      </a:lt2>
      <a:accent1>
        <a:srgbClr val="C34D8B"/>
      </a:accent1>
      <a:accent2>
        <a:srgbClr val="B13BAA"/>
      </a:accent2>
      <a:accent3>
        <a:srgbClr val="994DC3"/>
      </a:accent3>
      <a:accent4>
        <a:srgbClr val="5B41B4"/>
      </a:accent4>
      <a:accent5>
        <a:srgbClr val="4D63C3"/>
      </a:accent5>
      <a:accent6>
        <a:srgbClr val="3B83B1"/>
      </a:accent6>
      <a:hlink>
        <a:srgbClr val="3F42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1055</Words>
  <Application>Microsoft Macintosh PowerPoint</Application>
  <PresentationFormat>Widescreen</PresentationFormat>
  <Paragraphs>217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AvenirNext LT Pro Medium</vt:lpstr>
      <vt:lpstr>Calibri</vt:lpstr>
      <vt:lpstr>Sagona Book</vt:lpstr>
      <vt:lpstr>Segoe UI Semilight</vt:lpstr>
      <vt:lpstr>TimesNewRomanPSMT</vt:lpstr>
      <vt:lpstr>ExploreVTI</vt:lpstr>
      <vt:lpstr>Improving Patient’s Assessment of Their Migraine</vt:lpstr>
      <vt:lpstr>Research Team</vt:lpstr>
      <vt:lpstr>Outline</vt:lpstr>
      <vt:lpstr>What is a headache? </vt:lpstr>
      <vt:lpstr>What is migraine?</vt:lpstr>
      <vt:lpstr>PowerPoint Presentation</vt:lpstr>
      <vt:lpstr>Fast Facts</vt:lpstr>
      <vt:lpstr>Why is there a need? </vt:lpstr>
      <vt:lpstr>What do patients care about? </vt:lpstr>
      <vt:lpstr>What do patients care about? </vt:lpstr>
      <vt:lpstr>Phase 1 – Patients tell us what matters</vt:lpstr>
      <vt:lpstr>PowerPoint Presentation</vt:lpstr>
      <vt:lpstr>Creation of a PRO: the FAMS</vt:lpstr>
      <vt:lpstr>Creation of a PRO: the FAMS</vt:lpstr>
      <vt:lpstr>Creation of a PRO: the FAMS</vt:lpstr>
      <vt:lpstr>Assessment of the FAMS</vt:lpstr>
      <vt:lpstr>Development of the Phone App Tracker</vt:lpstr>
      <vt:lpstr>PowerPoint Presentation</vt:lpstr>
      <vt:lpstr>PowerPoint Presentation</vt:lpstr>
      <vt:lpstr>Patient Feedback</vt:lpstr>
      <vt:lpstr>Practical Realities</vt:lpstr>
      <vt:lpstr>Confirmation of  the FAMS</vt:lpstr>
      <vt:lpstr>Confirmation of  the FAMS</vt:lpstr>
      <vt:lpstr>Confirmation of  the FAMS</vt:lpstr>
      <vt:lpstr>Future Directions</vt:lpstr>
      <vt:lpstr>Future Directions</vt:lpstr>
      <vt:lpstr>Future Directions</vt:lpstr>
      <vt:lpstr>Summary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Enhanced Shared Decision Making through a Migraine Tracking Application</dc:title>
  <dc:creator>Erin M. Buchanan</dc:creator>
  <cp:lastModifiedBy>Erin M. Buchanan</cp:lastModifiedBy>
  <cp:revision>2</cp:revision>
  <dcterms:created xsi:type="dcterms:W3CDTF">2021-01-15T20:32:27Z</dcterms:created>
  <dcterms:modified xsi:type="dcterms:W3CDTF">2022-03-17T14:01:49Z</dcterms:modified>
</cp:coreProperties>
</file>